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7"/>
  </p:notesMasterIdLst>
  <p:handoutMasterIdLst>
    <p:handoutMasterId r:id="rId18"/>
  </p:handoutMasterIdLst>
  <p:sldIdLst>
    <p:sldId id="280" r:id="rId5"/>
    <p:sldId id="278" r:id="rId6"/>
    <p:sldId id="279" r:id="rId7"/>
    <p:sldId id="277" r:id="rId8"/>
    <p:sldId id="263" r:id="rId9"/>
    <p:sldId id="281" r:id="rId10"/>
    <p:sldId id="282" r:id="rId11"/>
    <p:sldId id="283" r:id="rId12"/>
    <p:sldId id="284" r:id="rId13"/>
    <p:sldId id="285" r:id="rId14"/>
    <p:sldId id="286" r:id="rId15"/>
    <p:sldId id="287"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5220" autoAdjust="0"/>
  </p:normalViewPr>
  <p:slideViewPr>
    <p:cSldViewPr snapToGrid="0">
      <p:cViewPr varScale="1">
        <p:scale>
          <a:sx n="106" d="100"/>
          <a:sy n="106" d="100"/>
        </p:scale>
        <p:origin x="228" y="102"/>
      </p:cViewPr>
      <p:guideLst/>
    </p:cSldViewPr>
  </p:slideViewPr>
  <p:outlineViewPr>
    <p:cViewPr>
      <p:scale>
        <a:sx n="33" d="100"/>
        <a:sy n="33" d="100"/>
      </p:scale>
      <p:origin x="0" y="-21869"/>
    </p:cViewPr>
  </p:outlineViewPr>
  <p:notesTextViewPr>
    <p:cViewPr>
      <p:scale>
        <a:sx n="1" d="1"/>
        <a:sy n="1" d="1"/>
      </p:scale>
      <p:origin x="0" y="0"/>
    </p:cViewPr>
  </p:notesTextViewPr>
  <p:sorterViewPr>
    <p:cViewPr>
      <p:scale>
        <a:sx n="60" d="100"/>
        <a:sy n="60" d="100"/>
      </p:scale>
      <p:origin x="0" y="0"/>
    </p:cViewPr>
  </p:sorterViewPr>
  <p:notesViewPr>
    <p:cSldViewPr snapToGrid="0">
      <p:cViewPr varScale="1">
        <p:scale>
          <a:sx n="62" d="100"/>
          <a:sy n="62" d="100"/>
        </p:scale>
        <p:origin x="2179" y="7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AA3114B-0CDD-4419-A4DE-E0C29A2AE1A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1FC25048-78D1-4821-8E2B-7A77CCA12F8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6252186-C111-43A8-A0F7-F77FFDE4DF82}" type="datetimeFigureOut">
              <a:rPr lang="en-US" smtClean="0"/>
              <a:t>1/28/2023</a:t>
            </a:fld>
            <a:endParaRPr lang="en-US" dirty="0"/>
          </a:p>
        </p:txBody>
      </p:sp>
      <p:sp>
        <p:nvSpPr>
          <p:cNvPr id="4" name="Footer Placeholder 3">
            <a:extLst>
              <a:ext uri="{FF2B5EF4-FFF2-40B4-BE49-F238E27FC236}">
                <a16:creationId xmlns:a16="http://schemas.microsoft.com/office/drawing/2014/main" id="{01924695-047D-4CC8-8801-1AA37457E73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F0F00293-63F6-438D-A9A8-024975FD55F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D56CFAD-C154-4C9C-AD01-665A5055065E}" type="slidenum">
              <a:rPr lang="en-US" smtClean="0"/>
              <a:t>‹#›</a:t>
            </a:fld>
            <a:endParaRPr lang="en-US" dirty="0"/>
          </a:p>
        </p:txBody>
      </p:sp>
    </p:spTree>
    <p:extLst>
      <p:ext uri="{BB962C8B-B14F-4D97-AF65-F5344CB8AC3E}">
        <p14:creationId xmlns:p14="http://schemas.microsoft.com/office/powerpoint/2010/main" val="39978791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2BBB5B-F3DE-41D7-B279-483D20E8E363}" type="datetimeFigureOut">
              <a:rPr lang="en-US" smtClean="0"/>
              <a:t>1/28/2023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B62BC0-7DC4-4569-951D-2BB9475345C6}" type="slidenum">
              <a:rPr lang="en-US" smtClean="0"/>
              <a:t>‹#›</a:t>
            </a:fld>
            <a:endParaRPr lang="en-US" dirty="0"/>
          </a:p>
        </p:txBody>
      </p:sp>
    </p:spTree>
    <p:extLst>
      <p:ext uri="{BB962C8B-B14F-4D97-AF65-F5344CB8AC3E}">
        <p14:creationId xmlns:p14="http://schemas.microsoft.com/office/powerpoint/2010/main" val="33446415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A325D4D-835D-41B6-9B16-A090AA088329}"/>
              </a:ext>
            </a:extLst>
          </p:cNvPr>
          <p:cNvSpPr>
            <a:spLocks noGrp="1"/>
          </p:cNvSpPr>
          <p:nvPr>
            <p:ph type="pic" sz="quarter" idx="10" hasCustomPrompt="1"/>
          </p:nvPr>
        </p:nvSpPr>
        <p:spPr>
          <a:xfrm>
            <a:off x="0" y="0"/>
            <a:ext cx="12192000" cy="6858000"/>
          </a:xfrm>
          <a:prstGeom prst="rect">
            <a:avLst/>
          </a:prstGeom>
        </p:spPr>
        <p:txBody>
          <a:bodyPr/>
          <a:lstStyle>
            <a:lvl1pPr marL="0" indent="0" algn="ctr">
              <a:buNone/>
              <a:defRPr/>
            </a:lvl1pPr>
          </a:lstStyle>
          <a:p>
            <a:r>
              <a:rPr lang="en-US" dirty="0"/>
              <a:t>Click to add photo</a:t>
            </a:r>
          </a:p>
        </p:txBody>
      </p:sp>
      <p:sp>
        <p:nvSpPr>
          <p:cNvPr id="3" name="Title 2">
            <a:extLst>
              <a:ext uri="{FF2B5EF4-FFF2-40B4-BE49-F238E27FC236}">
                <a16:creationId xmlns:a16="http://schemas.microsoft.com/office/drawing/2014/main" id="{D1D87D16-A856-42F4-9D8C-A0C1D482E52D}"/>
              </a:ext>
            </a:extLst>
          </p:cNvPr>
          <p:cNvSpPr>
            <a:spLocks noGrp="1"/>
          </p:cNvSpPr>
          <p:nvPr>
            <p:ph type="title" hasCustomPrompt="1"/>
          </p:nvPr>
        </p:nvSpPr>
        <p:spPr>
          <a:xfrm>
            <a:off x="0" y="2442052"/>
            <a:ext cx="12192000" cy="1425257"/>
          </a:xfrm>
          <a:prstGeom prst="rect">
            <a:avLst/>
          </a:prstGeom>
          <a:solidFill>
            <a:schemeClr val="accent4">
              <a:lumMod val="50000"/>
              <a:alpha val="55000"/>
            </a:schemeClr>
          </a:solidFill>
        </p:spPr>
        <p:txBody>
          <a:bodyPr anchor="ctr"/>
          <a:lstStyle>
            <a:lvl1pPr algn="ctr">
              <a:defRPr sz="6000" cap="all" spc="100" baseline="0">
                <a:solidFill>
                  <a:schemeClr val="accent1"/>
                </a:solidFill>
              </a:defRPr>
            </a:lvl1pPr>
          </a:lstStyle>
          <a:p>
            <a:r>
              <a:rPr lang="en-US" dirty="0"/>
              <a:t>Add title</a:t>
            </a:r>
          </a:p>
        </p:txBody>
      </p:sp>
      <p:sp>
        <p:nvSpPr>
          <p:cNvPr id="12" name="Text Placeholder 10">
            <a:extLst>
              <a:ext uri="{FF2B5EF4-FFF2-40B4-BE49-F238E27FC236}">
                <a16:creationId xmlns:a16="http://schemas.microsoft.com/office/drawing/2014/main" id="{BD39BB44-64AC-49A7-8555-2CC62AD7C2D6}"/>
              </a:ext>
            </a:extLst>
          </p:cNvPr>
          <p:cNvSpPr>
            <a:spLocks noGrp="1"/>
          </p:cNvSpPr>
          <p:nvPr>
            <p:ph type="body" sz="quarter" idx="12" hasCustomPrompt="1"/>
          </p:nvPr>
        </p:nvSpPr>
        <p:spPr>
          <a:xfrm>
            <a:off x="0" y="3867309"/>
            <a:ext cx="12192000" cy="1036320"/>
          </a:xfrm>
          <a:prstGeom prst="rect">
            <a:avLst/>
          </a:prstGeom>
          <a:solidFill>
            <a:schemeClr val="accent4">
              <a:lumMod val="50000"/>
              <a:alpha val="55000"/>
            </a:schemeClr>
          </a:solidFill>
        </p:spPr>
        <p:txBody>
          <a:bodyPr anchor="ctr"/>
          <a:lstStyle>
            <a:lvl1pPr marL="0" indent="0" algn="ctr">
              <a:buNone/>
              <a:defRPr sz="2400" cap="none" spc="100" baseline="0">
                <a:solidFill>
                  <a:schemeClr val="bg1"/>
                </a:solidFill>
                <a:latin typeface="+mn-lt"/>
              </a:defRPr>
            </a:lvl1pPr>
          </a:lstStyle>
          <a:p>
            <a:pPr lvl="0"/>
            <a:r>
              <a:rPr lang="en-US" dirty="0"/>
              <a:t>Click to add subtitle</a:t>
            </a:r>
          </a:p>
        </p:txBody>
      </p:sp>
      <p:sp>
        <p:nvSpPr>
          <p:cNvPr id="2" name="Rectangle 1">
            <a:extLst>
              <a:ext uri="{FF2B5EF4-FFF2-40B4-BE49-F238E27FC236}">
                <a16:creationId xmlns:a16="http://schemas.microsoft.com/office/drawing/2014/main" id="{9F51AF15-A085-49C8-ABEC-EF90E7D7B280}"/>
              </a:ext>
              <a:ext uri="{C183D7F6-B498-43B3-948B-1728B52AA6E4}">
                <adec:decorative xmlns:adec="http://schemas.microsoft.com/office/drawing/2017/decorative" val="1"/>
              </a:ext>
            </a:extLst>
          </p:cNvPr>
          <p:cNvSpPr/>
          <p:nvPr userDrawn="1"/>
        </p:nvSpPr>
        <p:spPr>
          <a:xfrm>
            <a:off x="3192779" y="2325925"/>
            <a:ext cx="5806440" cy="1596549"/>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920367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bout U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C1E109A-BBBE-498A-AC65-464AAF5710C4}"/>
              </a:ext>
            </a:extLst>
          </p:cNvPr>
          <p:cNvSpPr>
            <a:spLocks noGrp="1"/>
          </p:cNvSpPr>
          <p:nvPr>
            <p:ph type="title" hasCustomPrompt="1"/>
          </p:nvPr>
        </p:nvSpPr>
        <p:spPr>
          <a:xfrm>
            <a:off x="1526874" y="1329829"/>
            <a:ext cx="2043713" cy="640698"/>
          </a:xfrm>
          <a:prstGeom prst="rect">
            <a:avLst/>
          </a:prstGeom>
          <a:ln w="28575">
            <a:solidFill>
              <a:schemeClr val="accent2"/>
            </a:solidFill>
          </a:ln>
        </p:spPr>
        <p:txBody>
          <a:bodyPr anchor="ctr"/>
          <a:lstStyle>
            <a:lvl1pPr algn="ctr">
              <a:lnSpc>
                <a:spcPct val="100000"/>
              </a:lnSpc>
              <a:defRPr sz="2400" cap="all" spc="100" baseline="0">
                <a:solidFill>
                  <a:schemeClr val="accent2"/>
                </a:solidFill>
              </a:defRPr>
            </a:lvl1pPr>
          </a:lstStyle>
          <a:p>
            <a:r>
              <a:rPr lang="en-US" dirty="0"/>
              <a:t>title</a:t>
            </a:r>
          </a:p>
        </p:txBody>
      </p:sp>
      <p:sp>
        <p:nvSpPr>
          <p:cNvPr id="10" name="Text Placeholder 10">
            <a:extLst>
              <a:ext uri="{FF2B5EF4-FFF2-40B4-BE49-F238E27FC236}">
                <a16:creationId xmlns:a16="http://schemas.microsoft.com/office/drawing/2014/main" id="{7408009F-7441-4960-8688-598E5537784A}"/>
              </a:ext>
            </a:extLst>
          </p:cNvPr>
          <p:cNvSpPr>
            <a:spLocks noGrp="1"/>
          </p:cNvSpPr>
          <p:nvPr>
            <p:ph type="body" sz="quarter" idx="12" hasCustomPrompt="1"/>
          </p:nvPr>
        </p:nvSpPr>
        <p:spPr>
          <a:xfrm>
            <a:off x="4412513" y="808353"/>
            <a:ext cx="6341212" cy="1682433"/>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8" name="Picture Placeholder 7">
            <a:extLst>
              <a:ext uri="{FF2B5EF4-FFF2-40B4-BE49-F238E27FC236}">
                <a16:creationId xmlns:a16="http://schemas.microsoft.com/office/drawing/2014/main" id="{0721A019-F5C2-4A15-A6AE-C03209D1D7DB}"/>
              </a:ext>
            </a:extLst>
          </p:cNvPr>
          <p:cNvSpPr>
            <a:spLocks noGrp="1"/>
          </p:cNvSpPr>
          <p:nvPr>
            <p:ph type="pic" sz="quarter" idx="10" hasCustomPrompt="1"/>
          </p:nvPr>
        </p:nvSpPr>
        <p:spPr>
          <a:xfrm>
            <a:off x="0" y="3234519"/>
            <a:ext cx="12192000" cy="3623481"/>
          </a:xfrm>
          <a:prstGeom prst="rect">
            <a:avLst/>
          </a:prstGeom>
        </p:spPr>
        <p:txBody>
          <a:bodyPr/>
          <a:lstStyle>
            <a:lvl1pPr marL="0" indent="0" algn="ctr">
              <a:buNone/>
              <a:defRPr/>
            </a:lvl1pPr>
          </a:lstStyle>
          <a:p>
            <a:r>
              <a:rPr lang="en-US" dirty="0"/>
              <a:t>Click to add photo</a:t>
            </a:r>
          </a:p>
        </p:txBody>
      </p:sp>
      <p:sp>
        <p:nvSpPr>
          <p:cNvPr id="11" name="Date Placeholder 3">
            <a:extLst>
              <a:ext uri="{FF2B5EF4-FFF2-40B4-BE49-F238E27FC236}">
                <a16:creationId xmlns:a16="http://schemas.microsoft.com/office/drawing/2014/main" id="{CFE1DF53-32D0-456E-8221-7FCD23325D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1"/>
                </a:solidFill>
                <a:effectLst>
                  <a:outerShdw blurRad="38100" dist="38100" dir="2700000" algn="tl">
                    <a:srgbClr val="000000">
                      <a:alpha val="43137"/>
                    </a:srgbClr>
                  </a:outerShdw>
                </a:effectLst>
              </a:defRPr>
            </a:lvl1pPr>
          </a:lstStyle>
          <a:p>
            <a:r>
              <a:rPr lang="en-US" dirty="0"/>
              <a:t>20XX</a:t>
            </a:r>
          </a:p>
        </p:txBody>
      </p:sp>
      <p:sp>
        <p:nvSpPr>
          <p:cNvPr id="12" name="Footer Placeholder 4">
            <a:extLst>
              <a:ext uri="{FF2B5EF4-FFF2-40B4-BE49-F238E27FC236}">
                <a16:creationId xmlns:a16="http://schemas.microsoft.com/office/drawing/2014/main" id="{DC108F1B-58C5-43B6-8251-B1392CA9A8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1"/>
                </a:solidFill>
                <a:effectLst>
                  <a:outerShdw blurRad="38100" dist="38100" dir="2700000" algn="tl">
                    <a:srgbClr val="000000">
                      <a:alpha val="43137"/>
                    </a:srgbClr>
                  </a:outerShdw>
                </a:effectLst>
                <a:latin typeface="+mj-lt"/>
              </a:defRPr>
            </a:lvl1pPr>
          </a:lstStyle>
          <a:p>
            <a:r>
              <a:rPr lang="en-US" dirty="0"/>
              <a:t>Pitch deck</a:t>
            </a:r>
          </a:p>
        </p:txBody>
      </p:sp>
      <p:sp>
        <p:nvSpPr>
          <p:cNvPr id="13" name="Slide Number Placeholder 5">
            <a:extLst>
              <a:ext uri="{FF2B5EF4-FFF2-40B4-BE49-F238E27FC236}">
                <a16:creationId xmlns:a16="http://schemas.microsoft.com/office/drawing/2014/main" id="{C530B1E0-03D4-4E5B-A2A7-903B17B306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16912113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oblem">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E3FCFFF-5934-4C8D-A4B0-6B19C662D8BA}"/>
              </a:ext>
              <a:ext uri="{C183D7F6-B498-43B3-948B-1728B52AA6E4}">
                <adec:decorative xmlns:adec="http://schemas.microsoft.com/office/drawing/2017/decorative" val="1"/>
              </a:ext>
            </a:extLst>
          </p:cNvPr>
          <p:cNvSpPr/>
          <p:nvPr userDrawn="1"/>
        </p:nvSpPr>
        <p:spPr>
          <a:xfrm>
            <a:off x="0" y="-13651"/>
            <a:ext cx="3701436" cy="68580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720FC4D-FDE2-42C3-B907-27B071B649CC}"/>
              </a:ext>
            </a:extLst>
          </p:cNvPr>
          <p:cNvSpPr>
            <a:spLocks noGrp="1"/>
          </p:cNvSpPr>
          <p:nvPr>
            <p:ph type="title" hasCustomPrompt="1"/>
          </p:nvPr>
        </p:nvSpPr>
        <p:spPr>
          <a:xfrm>
            <a:off x="914441" y="1332239"/>
            <a:ext cx="1871580" cy="640698"/>
          </a:xfrm>
          <a:prstGeom prst="rect">
            <a:avLst/>
          </a:prstGeom>
          <a:ln w="28575">
            <a:solidFill>
              <a:schemeClr val="accent2"/>
            </a:solidFill>
          </a:ln>
        </p:spPr>
        <p:txBody>
          <a:bodyPr anchor="ctr"/>
          <a:lstStyle>
            <a:lvl1pPr algn="ctr">
              <a:defRPr sz="2400" cap="all" spc="100" baseline="0">
                <a:solidFill>
                  <a:schemeClr val="accent2"/>
                </a:solidFill>
              </a:defRPr>
            </a:lvl1pPr>
          </a:lstStyle>
          <a:p>
            <a:r>
              <a:rPr lang="en-US" dirty="0"/>
              <a:t>Title</a:t>
            </a:r>
          </a:p>
        </p:txBody>
      </p:sp>
      <p:sp>
        <p:nvSpPr>
          <p:cNvPr id="12" name="Text Placeholder 10">
            <a:extLst>
              <a:ext uri="{FF2B5EF4-FFF2-40B4-BE49-F238E27FC236}">
                <a16:creationId xmlns:a16="http://schemas.microsoft.com/office/drawing/2014/main" id="{97404DC9-3FBE-41B9-946D-9A0D878C2887}"/>
              </a:ext>
            </a:extLst>
          </p:cNvPr>
          <p:cNvSpPr>
            <a:spLocks noGrp="1"/>
          </p:cNvSpPr>
          <p:nvPr>
            <p:ph type="body" sz="quarter" idx="16" hasCustomPrompt="1"/>
          </p:nvPr>
        </p:nvSpPr>
        <p:spPr>
          <a:xfrm>
            <a:off x="4231042" y="652826"/>
            <a:ext cx="3433138" cy="426393"/>
          </a:xfrm>
          <a:prstGeom prst="rect">
            <a:avLst/>
          </a:prstGeom>
        </p:spPr>
        <p:txBody>
          <a:bodyPr anchor="b"/>
          <a:lstStyle>
            <a:lvl1pPr marL="0" indent="0" algn="l">
              <a:buNone/>
              <a:defRPr sz="1800" cap="all" spc="100" baseline="0">
                <a:solidFill>
                  <a:schemeClr val="accent5">
                    <a:lumMod val="50000"/>
                  </a:schemeClr>
                </a:solidFill>
                <a:latin typeface="+mj-lt"/>
              </a:defRPr>
            </a:lvl1pPr>
          </a:lstStyle>
          <a:p>
            <a:pPr lvl="0"/>
            <a:r>
              <a:rPr lang="en-US" dirty="0"/>
              <a:t>Click to add subtitle</a:t>
            </a:r>
          </a:p>
        </p:txBody>
      </p:sp>
      <p:sp>
        <p:nvSpPr>
          <p:cNvPr id="8" name="Text Placeholder 10">
            <a:extLst>
              <a:ext uri="{FF2B5EF4-FFF2-40B4-BE49-F238E27FC236}">
                <a16:creationId xmlns:a16="http://schemas.microsoft.com/office/drawing/2014/main" id="{88BB7876-0125-4084-804C-A842C8558604}"/>
              </a:ext>
            </a:extLst>
          </p:cNvPr>
          <p:cNvSpPr>
            <a:spLocks noGrp="1"/>
          </p:cNvSpPr>
          <p:nvPr>
            <p:ph type="body" sz="quarter" idx="12" hasCustomPrompt="1"/>
          </p:nvPr>
        </p:nvSpPr>
        <p:spPr>
          <a:xfrm>
            <a:off x="4231042" y="1032330"/>
            <a:ext cx="3433138" cy="1370672"/>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13" name="Text Placeholder 10">
            <a:extLst>
              <a:ext uri="{FF2B5EF4-FFF2-40B4-BE49-F238E27FC236}">
                <a16:creationId xmlns:a16="http://schemas.microsoft.com/office/drawing/2014/main" id="{8645735C-4621-4667-AB52-0391CFBB6B52}"/>
              </a:ext>
            </a:extLst>
          </p:cNvPr>
          <p:cNvSpPr>
            <a:spLocks noGrp="1"/>
          </p:cNvSpPr>
          <p:nvPr>
            <p:ph type="body" sz="quarter" idx="17" hasCustomPrompt="1"/>
          </p:nvPr>
        </p:nvSpPr>
        <p:spPr>
          <a:xfrm>
            <a:off x="8203339" y="652826"/>
            <a:ext cx="3433138" cy="426393"/>
          </a:xfrm>
          <a:prstGeom prst="rect">
            <a:avLst/>
          </a:prstGeom>
        </p:spPr>
        <p:txBody>
          <a:bodyPr anchor="b"/>
          <a:lstStyle>
            <a:lvl1pPr marL="0" indent="0" algn="l">
              <a:buNone/>
              <a:defRPr sz="1800" cap="all" spc="100" baseline="0">
                <a:solidFill>
                  <a:schemeClr val="accent5">
                    <a:lumMod val="50000"/>
                  </a:schemeClr>
                </a:solidFill>
                <a:latin typeface="+mj-lt"/>
              </a:defRPr>
            </a:lvl1pPr>
          </a:lstStyle>
          <a:p>
            <a:pPr lvl="0"/>
            <a:r>
              <a:rPr lang="en-US" dirty="0"/>
              <a:t>Click to add subtitle</a:t>
            </a:r>
          </a:p>
        </p:txBody>
      </p:sp>
      <p:sp>
        <p:nvSpPr>
          <p:cNvPr id="9" name="Text Placeholder 10">
            <a:extLst>
              <a:ext uri="{FF2B5EF4-FFF2-40B4-BE49-F238E27FC236}">
                <a16:creationId xmlns:a16="http://schemas.microsoft.com/office/drawing/2014/main" id="{488BB2B1-07E3-42A2-B3BE-7FC7D7AE158E}"/>
              </a:ext>
            </a:extLst>
          </p:cNvPr>
          <p:cNvSpPr>
            <a:spLocks noGrp="1"/>
          </p:cNvSpPr>
          <p:nvPr>
            <p:ph type="body" sz="quarter" idx="13" hasCustomPrompt="1"/>
          </p:nvPr>
        </p:nvSpPr>
        <p:spPr>
          <a:xfrm>
            <a:off x="8203339" y="1032330"/>
            <a:ext cx="3433138" cy="1370672"/>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15" name="Text Placeholder 10">
            <a:extLst>
              <a:ext uri="{FF2B5EF4-FFF2-40B4-BE49-F238E27FC236}">
                <a16:creationId xmlns:a16="http://schemas.microsoft.com/office/drawing/2014/main" id="{02C103C8-E422-4DEB-9077-DC11E0080569}"/>
              </a:ext>
            </a:extLst>
          </p:cNvPr>
          <p:cNvSpPr>
            <a:spLocks noGrp="1"/>
          </p:cNvSpPr>
          <p:nvPr>
            <p:ph type="body" sz="quarter" idx="19" hasCustomPrompt="1"/>
          </p:nvPr>
        </p:nvSpPr>
        <p:spPr>
          <a:xfrm>
            <a:off x="4231042" y="2620561"/>
            <a:ext cx="3433138" cy="428891"/>
          </a:xfrm>
          <a:prstGeom prst="rect">
            <a:avLst/>
          </a:prstGeom>
        </p:spPr>
        <p:txBody>
          <a:bodyPr anchor="b"/>
          <a:lstStyle>
            <a:lvl1pPr marL="0" indent="0" algn="l">
              <a:buNone/>
              <a:defRPr sz="1800" cap="all" spc="100" baseline="0">
                <a:solidFill>
                  <a:schemeClr val="accent5">
                    <a:lumMod val="50000"/>
                  </a:schemeClr>
                </a:solidFill>
                <a:latin typeface="+mj-lt"/>
              </a:defRPr>
            </a:lvl1pPr>
          </a:lstStyle>
          <a:p>
            <a:pPr lvl="0"/>
            <a:r>
              <a:rPr lang="en-US" dirty="0"/>
              <a:t>Click to add subtitle</a:t>
            </a:r>
          </a:p>
        </p:txBody>
      </p:sp>
      <p:sp>
        <p:nvSpPr>
          <p:cNvPr id="23" name="Text Placeholder 10">
            <a:extLst>
              <a:ext uri="{FF2B5EF4-FFF2-40B4-BE49-F238E27FC236}">
                <a16:creationId xmlns:a16="http://schemas.microsoft.com/office/drawing/2014/main" id="{FA80948A-8FCC-4BE4-A5F7-20802B176305}"/>
              </a:ext>
            </a:extLst>
          </p:cNvPr>
          <p:cNvSpPr>
            <a:spLocks noGrp="1"/>
          </p:cNvSpPr>
          <p:nvPr>
            <p:ph type="body" sz="quarter" idx="23" hasCustomPrompt="1"/>
          </p:nvPr>
        </p:nvSpPr>
        <p:spPr>
          <a:xfrm>
            <a:off x="4231042" y="3002562"/>
            <a:ext cx="3433138" cy="961350"/>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20" name="Text Placeholder 10">
            <a:extLst>
              <a:ext uri="{FF2B5EF4-FFF2-40B4-BE49-F238E27FC236}">
                <a16:creationId xmlns:a16="http://schemas.microsoft.com/office/drawing/2014/main" id="{4744F88B-3CB7-4A2B-B718-EEB4E061A79F}"/>
              </a:ext>
            </a:extLst>
          </p:cNvPr>
          <p:cNvSpPr>
            <a:spLocks noGrp="1"/>
          </p:cNvSpPr>
          <p:nvPr>
            <p:ph type="body" sz="quarter" idx="21" hasCustomPrompt="1"/>
          </p:nvPr>
        </p:nvSpPr>
        <p:spPr>
          <a:xfrm>
            <a:off x="8203339" y="2620561"/>
            <a:ext cx="3433138" cy="428891"/>
          </a:xfrm>
          <a:prstGeom prst="rect">
            <a:avLst/>
          </a:prstGeom>
        </p:spPr>
        <p:txBody>
          <a:bodyPr anchor="b"/>
          <a:lstStyle>
            <a:lvl1pPr marL="0" indent="0" algn="l">
              <a:buNone/>
              <a:defRPr sz="1800" cap="all" spc="100" baseline="0">
                <a:solidFill>
                  <a:schemeClr val="accent5">
                    <a:lumMod val="50000"/>
                  </a:schemeClr>
                </a:solidFill>
                <a:latin typeface="+mj-lt"/>
              </a:defRPr>
            </a:lvl1pPr>
          </a:lstStyle>
          <a:p>
            <a:pPr lvl="0"/>
            <a:r>
              <a:rPr lang="en-US" dirty="0"/>
              <a:t>Click to add subtitle</a:t>
            </a:r>
          </a:p>
        </p:txBody>
      </p:sp>
      <p:sp>
        <p:nvSpPr>
          <p:cNvPr id="22" name="Text Placeholder 10">
            <a:extLst>
              <a:ext uri="{FF2B5EF4-FFF2-40B4-BE49-F238E27FC236}">
                <a16:creationId xmlns:a16="http://schemas.microsoft.com/office/drawing/2014/main" id="{7343EDF6-C2D8-47E1-856B-6329A7CE07E4}"/>
              </a:ext>
            </a:extLst>
          </p:cNvPr>
          <p:cNvSpPr>
            <a:spLocks noGrp="1"/>
          </p:cNvSpPr>
          <p:nvPr>
            <p:ph type="body" sz="quarter" idx="22" hasCustomPrompt="1"/>
          </p:nvPr>
        </p:nvSpPr>
        <p:spPr>
          <a:xfrm>
            <a:off x="8203339" y="3002562"/>
            <a:ext cx="3433138" cy="961350"/>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14" name="Text Placeholder 10">
            <a:extLst>
              <a:ext uri="{FF2B5EF4-FFF2-40B4-BE49-F238E27FC236}">
                <a16:creationId xmlns:a16="http://schemas.microsoft.com/office/drawing/2014/main" id="{AC6352A5-5003-4E32-B8FF-A84B4A4AC3AA}"/>
              </a:ext>
            </a:extLst>
          </p:cNvPr>
          <p:cNvSpPr>
            <a:spLocks noGrp="1"/>
          </p:cNvSpPr>
          <p:nvPr>
            <p:ph type="body" sz="quarter" idx="18" hasCustomPrompt="1"/>
          </p:nvPr>
        </p:nvSpPr>
        <p:spPr>
          <a:xfrm>
            <a:off x="4231042" y="4147932"/>
            <a:ext cx="3433138" cy="428891"/>
          </a:xfrm>
          <a:prstGeom prst="rect">
            <a:avLst/>
          </a:prstGeom>
        </p:spPr>
        <p:txBody>
          <a:bodyPr anchor="b"/>
          <a:lstStyle>
            <a:lvl1pPr marL="0" indent="0" algn="l">
              <a:buNone/>
              <a:defRPr sz="1800" cap="all" spc="100" baseline="0">
                <a:solidFill>
                  <a:schemeClr val="accent5">
                    <a:lumMod val="50000"/>
                  </a:schemeClr>
                </a:solidFill>
                <a:latin typeface="+mj-lt"/>
              </a:defRPr>
            </a:lvl1pPr>
          </a:lstStyle>
          <a:p>
            <a:pPr lvl="0"/>
            <a:r>
              <a:rPr lang="en-US" dirty="0"/>
              <a:t>Click to add subtitle</a:t>
            </a:r>
          </a:p>
        </p:txBody>
      </p:sp>
      <p:sp>
        <p:nvSpPr>
          <p:cNvPr id="24" name="Text Placeholder 10">
            <a:extLst>
              <a:ext uri="{FF2B5EF4-FFF2-40B4-BE49-F238E27FC236}">
                <a16:creationId xmlns:a16="http://schemas.microsoft.com/office/drawing/2014/main" id="{CC2603EF-30BF-4C6C-BA93-E99C72480916}"/>
              </a:ext>
            </a:extLst>
          </p:cNvPr>
          <p:cNvSpPr>
            <a:spLocks noGrp="1"/>
          </p:cNvSpPr>
          <p:nvPr>
            <p:ph type="body" sz="quarter" idx="24" hasCustomPrompt="1"/>
          </p:nvPr>
        </p:nvSpPr>
        <p:spPr>
          <a:xfrm>
            <a:off x="4231042" y="4529933"/>
            <a:ext cx="3433138" cy="1450988"/>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16" name="Date Placeholder 3">
            <a:extLst>
              <a:ext uri="{FF2B5EF4-FFF2-40B4-BE49-F238E27FC236}">
                <a16:creationId xmlns:a16="http://schemas.microsoft.com/office/drawing/2014/main" id="{D38E30C9-543F-4532-B571-2F2EF52E7A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2">
                    <a:lumMod val="50000"/>
                  </a:schemeClr>
                </a:solidFill>
              </a:defRPr>
            </a:lvl1pPr>
          </a:lstStyle>
          <a:p>
            <a:r>
              <a:rPr lang="en-US" dirty="0"/>
              <a:t>20XX</a:t>
            </a:r>
          </a:p>
        </p:txBody>
      </p:sp>
      <p:sp>
        <p:nvSpPr>
          <p:cNvPr id="17" name="Footer Placeholder 4">
            <a:extLst>
              <a:ext uri="{FF2B5EF4-FFF2-40B4-BE49-F238E27FC236}">
                <a16:creationId xmlns:a16="http://schemas.microsoft.com/office/drawing/2014/main" id="{9E2F8B6B-A63E-448F-86E5-CF3F12A297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latin typeface="+mj-lt"/>
              </a:defRPr>
            </a:lvl1pPr>
          </a:lstStyle>
          <a:p>
            <a:r>
              <a:rPr lang="en-US" dirty="0"/>
              <a:t>Pitch deck</a:t>
            </a:r>
          </a:p>
        </p:txBody>
      </p:sp>
      <p:sp>
        <p:nvSpPr>
          <p:cNvPr id="18" name="Slide Number Placeholder 5">
            <a:extLst>
              <a:ext uri="{FF2B5EF4-FFF2-40B4-BE49-F238E27FC236}">
                <a16:creationId xmlns:a16="http://schemas.microsoft.com/office/drawing/2014/main" id="{5EC1D779-DE8A-45DF-9A79-70F63DD68B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3476491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olu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A5AC9-F6E1-46F9-8810-475475E17B9A}"/>
              </a:ext>
            </a:extLst>
          </p:cNvPr>
          <p:cNvSpPr>
            <a:spLocks noGrp="1"/>
          </p:cNvSpPr>
          <p:nvPr>
            <p:ph type="title" hasCustomPrompt="1"/>
          </p:nvPr>
        </p:nvSpPr>
        <p:spPr>
          <a:xfrm>
            <a:off x="5134980" y="848536"/>
            <a:ext cx="1929607" cy="640698"/>
          </a:xfrm>
          <a:prstGeom prst="rect">
            <a:avLst/>
          </a:prstGeom>
          <a:ln w="28575">
            <a:solidFill>
              <a:schemeClr val="accent2"/>
            </a:solidFill>
          </a:ln>
        </p:spPr>
        <p:txBody>
          <a:bodyPr anchor="ctr"/>
          <a:lstStyle>
            <a:lvl1pPr algn="ctr">
              <a:defRPr sz="2400" cap="all" spc="100" baseline="0">
                <a:solidFill>
                  <a:schemeClr val="accent2"/>
                </a:solidFill>
              </a:defRPr>
            </a:lvl1pPr>
          </a:lstStyle>
          <a:p>
            <a:r>
              <a:rPr lang="en-US" dirty="0"/>
              <a:t>Title</a:t>
            </a:r>
          </a:p>
        </p:txBody>
      </p:sp>
      <p:sp>
        <p:nvSpPr>
          <p:cNvPr id="9" name="Picture Placeholder 8">
            <a:extLst>
              <a:ext uri="{FF2B5EF4-FFF2-40B4-BE49-F238E27FC236}">
                <a16:creationId xmlns:a16="http://schemas.microsoft.com/office/drawing/2014/main" id="{952C02D9-C262-43C0-BE24-402661B0594A}"/>
              </a:ext>
            </a:extLst>
          </p:cNvPr>
          <p:cNvSpPr>
            <a:spLocks noGrp="1"/>
          </p:cNvSpPr>
          <p:nvPr>
            <p:ph type="pic" sz="quarter" idx="10" hasCustomPrompt="1"/>
          </p:nvPr>
        </p:nvSpPr>
        <p:spPr>
          <a:xfrm>
            <a:off x="-1" y="0"/>
            <a:ext cx="4495801" cy="6858000"/>
          </a:xfrm>
          <a:prstGeom prst="rect">
            <a:avLst/>
          </a:prstGeom>
        </p:spPr>
        <p:txBody>
          <a:bodyPr/>
          <a:lstStyle>
            <a:lvl1pPr marL="0" indent="0" algn="ctr">
              <a:buNone/>
              <a:defRPr/>
            </a:lvl1pPr>
          </a:lstStyle>
          <a:p>
            <a:r>
              <a:rPr lang="en-US" dirty="0"/>
              <a:t>Click to add photo</a:t>
            </a:r>
          </a:p>
        </p:txBody>
      </p:sp>
      <p:sp>
        <p:nvSpPr>
          <p:cNvPr id="15" name="Text Placeholder 10">
            <a:extLst>
              <a:ext uri="{FF2B5EF4-FFF2-40B4-BE49-F238E27FC236}">
                <a16:creationId xmlns:a16="http://schemas.microsoft.com/office/drawing/2014/main" id="{D8BD2DF2-5753-43B2-82AD-30DBE8004DEB}"/>
              </a:ext>
            </a:extLst>
          </p:cNvPr>
          <p:cNvSpPr>
            <a:spLocks noGrp="1"/>
          </p:cNvSpPr>
          <p:nvPr>
            <p:ph type="body" sz="quarter" idx="16" hasCustomPrompt="1"/>
          </p:nvPr>
        </p:nvSpPr>
        <p:spPr>
          <a:xfrm>
            <a:off x="5024359" y="2046233"/>
            <a:ext cx="3126583" cy="426393"/>
          </a:xfrm>
          <a:prstGeom prst="rect">
            <a:avLst/>
          </a:prstGeom>
        </p:spPr>
        <p:txBody>
          <a:bodyPr anchor="b"/>
          <a:lstStyle>
            <a:lvl1pPr marL="0" indent="0" algn="l">
              <a:buNone/>
              <a:defRPr sz="1800" cap="all" spc="100" baseline="0">
                <a:solidFill>
                  <a:schemeClr val="accent5">
                    <a:lumMod val="50000"/>
                  </a:schemeClr>
                </a:solidFill>
                <a:latin typeface="+mj-lt"/>
              </a:defRPr>
            </a:lvl1pPr>
          </a:lstStyle>
          <a:p>
            <a:pPr lvl="0"/>
            <a:r>
              <a:rPr lang="en-US" dirty="0"/>
              <a:t>Click to add subtitle</a:t>
            </a:r>
          </a:p>
        </p:txBody>
      </p:sp>
      <p:sp>
        <p:nvSpPr>
          <p:cNvPr id="11" name="Text Placeholder 10">
            <a:extLst>
              <a:ext uri="{FF2B5EF4-FFF2-40B4-BE49-F238E27FC236}">
                <a16:creationId xmlns:a16="http://schemas.microsoft.com/office/drawing/2014/main" id="{3A5FD5DB-8694-4BD8-819A-7AD23AAAEF4D}"/>
              </a:ext>
            </a:extLst>
          </p:cNvPr>
          <p:cNvSpPr>
            <a:spLocks noGrp="1"/>
          </p:cNvSpPr>
          <p:nvPr>
            <p:ph type="body" sz="quarter" idx="12" hasCustomPrompt="1"/>
          </p:nvPr>
        </p:nvSpPr>
        <p:spPr>
          <a:xfrm>
            <a:off x="5024359" y="2425736"/>
            <a:ext cx="3126583" cy="1306527"/>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17" name="Text Placeholder 10">
            <a:extLst>
              <a:ext uri="{FF2B5EF4-FFF2-40B4-BE49-F238E27FC236}">
                <a16:creationId xmlns:a16="http://schemas.microsoft.com/office/drawing/2014/main" id="{1F5129C3-CFB0-408F-BE5C-AC32F5C68F13}"/>
              </a:ext>
            </a:extLst>
          </p:cNvPr>
          <p:cNvSpPr>
            <a:spLocks noGrp="1"/>
          </p:cNvSpPr>
          <p:nvPr>
            <p:ph type="body" sz="quarter" idx="17" hasCustomPrompt="1"/>
          </p:nvPr>
        </p:nvSpPr>
        <p:spPr>
          <a:xfrm>
            <a:off x="8526986" y="2046233"/>
            <a:ext cx="3281556" cy="426393"/>
          </a:xfrm>
          <a:prstGeom prst="rect">
            <a:avLst/>
          </a:prstGeom>
        </p:spPr>
        <p:txBody>
          <a:bodyPr anchor="b"/>
          <a:lstStyle>
            <a:lvl1pPr marL="0" indent="0" algn="l">
              <a:buNone/>
              <a:defRPr sz="1800" cap="all" spc="100" baseline="0">
                <a:solidFill>
                  <a:schemeClr val="accent5">
                    <a:lumMod val="50000"/>
                  </a:schemeClr>
                </a:solidFill>
                <a:latin typeface="+mj-lt"/>
              </a:defRPr>
            </a:lvl1pPr>
          </a:lstStyle>
          <a:p>
            <a:pPr lvl="0"/>
            <a:r>
              <a:rPr lang="en-US" dirty="0"/>
              <a:t>Click to add subtitle</a:t>
            </a:r>
          </a:p>
        </p:txBody>
      </p:sp>
      <p:sp>
        <p:nvSpPr>
          <p:cNvPr id="12" name="Text Placeholder 10">
            <a:extLst>
              <a:ext uri="{FF2B5EF4-FFF2-40B4-BE49-F238E27FC236}">
                <a16:creationId xmlns:a16="http://schemas.microsoft.com/office/drawing/2014/main" id="{3344438D-488B-4739-95B6-56F81A25FACC}"/>
              </a:ext>
            </a:extLst>
          </p:cNvPr>
          <p:cNvSpPr>
            <a:spLocks noGrp="1"/>
          </p:cNvSpPr>
          <p:nvPr>
            <p:ph type="body" sz="quarter" idx="13" hasCustomPrompt="1"/>
          </p:nvPr>
        </p:nvSpPr>
        <p:spPr>
          <a:xfrm>
            <a:off x="8526986" y="2425736"/>
            <a:ext cx="3281556" cy="1306527"/>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18" name="Text Placeholder 10">
            <a:extLst>
              <a:ext uri="{FF2B5EF4-FFF2-40B4-BE49-F238E27FC236}">
                <a16:creationId xmlns:a16="http://schemas.microsoft.com/office/drawing/2014/main" id="{A6F801D1-185D-4C5B-9855-3AD0372C33D8}"/>
              </a:ext>
            </a:extLst>
          </p:cNvPr>
          <p:cNvSpPr>
            <a:spLocks noGrp="1"/>
          </p:cNvSpPr>
          <p:nvPr>
            <p:ph type="body" sz="quarter" idx="18" hasCustomPrompt="1"/>
          </p:nvPr>
        </p:nvSpPr>
        <p:spPr>
          <a:xfrm>
            <a:off x="5024359" y="4180976"/>
            <a:ext cx="3126583" cy="428891"/>
          </a:xfrm>
          <a:prstGeom prst="rect">
            <a:avLst/>
          </a:prstGeom>
        </p:spPr>
        <p:txBody>
          <a:bodyPr anchor="b"/>
          <a:lstStyle>
            <a:lvl1pPr marL="0" indent="0" algn="l">
              <a:buNone/>
              <a:defRPr sz="1800" cap="all" spc="100" baseline="0">
                <a:solidFill>
                  <a:schemeClr val="accent5">
                    <a:lumMod val="50000"/>
                  </a:schemeClr>
                </a:solidFill>
                <a:latin typeface="+mj-lt"/>
              </a:defRPr>
            </a:lvl1pPr>
          </a:lstStyle>
          <a:p>
            <a:pPr lvl="0"/>
            <a:r>
              <a:rPr lang="en-US" dirty="0"/>
              <a:t>Click to add subtitle</a:t>
            </a:r>
          </a:p>
        </p:txBody>
      </p:sp>
      <p:sp>
        <p:nvSpPr>
          <p:cNvPr id="13" name="Text Placeholder 10">
            <a:extLst>
              <a:ext uri="{FF2B5EF4-FFF2-40B4-BE49-F238E27FC236}">
                <a16:creationId xmlns:a16="http://schemas.microsoft.com/office/drawing/2014/main" id="{E46B3EF2-B93D-4E2D-8ECF-31A1DF927BE9}"/>
              </a:ext>
            </a:extLst>
          </p:cNvPr>
          <p:cNvSpPr>
            <a:spLocks noGrp="1"/>
          </p:cNvSpPr>
          <p:nvPr>
            <p:ph type="body" sz="quarter" idx="14" hasCustomPrompt="1"/>
          </p:nvPr>
        </p:nvSpPr>
        <p:spPr>
          <a:xfrm>
            <a:off x="5024359" y="4562976"/>
            <a:ext cx="3126583" cy="1258935"/>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19" name="Text Placeholder 10">
            <a:extLst>
              <a:ext uri="{FF2B5EF4-FFF2-40B4-BE49-F238E27FC236}">
                <a16:creationId xmlns:a16="http://schemas.microsoft.com/office/drawing/2014/main" id="{35A8C3BD-2930-45A1-B3E0-EC8FA92B65F8}"/>
              </a:ext>
            </a:extLst>
          </p:cNvPr>
          <p:cNvSpPr>
            <a:spLocks noGrp="1"/>
          </p:cNvSpPr>
          <p:nvPr>
            <p:ph type="body" sz="quarter" idx="19" hasCustomPrompt="1"/>
          </p:nvPr>
        </p:nvSpPr>
        <p:spPr>
          <a:xfrm>
            <a:off x="8526986" y="4180976"/>
            <a:ext cx="3281556" cy="428891"/>
          </a:xfrm>
          <a:prstGeom prst="rect">
            <a:avLst/>
          </a:prstGeom>
        </p:spPr>
        <p:txBody>
          <a:bodyPr anchor="b"/>
          <a:lstStyle>
            <a:lvl1pPr marL="0" indent="0" algn="l">
              <a:buNone/>
              <a:defRPr sz="1800" cap="all" spc="100" baseline="0">
                <a:solidFill>
                  <a:schemeClr val="accent5">
                    <a:lumMod val="50000"/>
                  </a:schemeClr>
                </a:solidFill>
                <a:latin typeface="+mj-lt"/>
              </a:defRPr>
            </a:lvl1pPr>
          </a:lstStyle>
          <a:p>
            <a:pPr lvl="0"/>
            <a:r>
              <a:rPr lang="en-US" dirty="0"/>
              <a:t>Click to add subtitle</a:t>
            </a:r>
          </a:p>
        </p:txBody>
      </p:sp>
      <p:sp>
        <p:nvSpPr>
          <p:cNvPr id="14" name="Text Placeholder 10">
            <a:extLst>
              <a:ext uri="{FF2B5EF4-FFF2-40B4-BE49-F238E27FC236}">
                <a16:creationId xmlns:a16="http://schemas.microsoft.com/office/drawing/2014/main" id="{E7A5E528-A349-45DA-A841-E092311D8F76}"/>
              </a:ext>
            </a:extLst>
          </p:cNvPr>
          <p:cNvSpPr>
            <a:spLocks noGrp="1"/>
          </p:cNvSpPr>
          <p:nvPr>
            <p:ph type="body" sz="quarter" idx="15" hasCustomPrompt="1"/>
          </p:nvPr>
        </p:nvSpPr>
        <p:spPr>
          <a:xfrm>
            <a:off x="8526986" y="4562976"/>
            <a:ext cx="3281556" cy="1258935"/>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30" name="Date Placeholder 3">
            <a:extLst>
              <a:ext uri="{FF2B5EF4-FFF2-40B4-BE49-F238E27FC236}">
                <a16:creationId xmlns:a16="http://schemas.microsoft.com/office/drawing/2014/main" id="{61AB9D5A-1951-48B0-9CAE-84FC869BE5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1"/>
                </a:solidFill>
                <a:effectLst>
                  <a:outerShdw blurRad="38100" dist="38100" dir="2700000" algn="tl">
                    <a:srgbClr val="000000">
                      <a:alpha val="43137"/>
                    </a:srgbClr>
                  </a:outerShdw>
                </a:effectLst>
              </a:defRPr>
            </a:lvl1pPr>
          </a:lstStyle>
          <a:p>
            <a:r>
              <a:rPr lang="en-US" dirty="0"/>
              <a:t>20XX</a:t>
            </a:r>
          </a:p>
        </p:txBody>
      </p:sp>
      <p:sp>
        <p:nvSpPr>
          <p:cNvPr id="31" name="Footer Placeholder 4">
            <a:extLst>
              <a:ext uri="{FF2B5EF4-FFF2-40B4-BE49-F238E27FC236}">
                <a16:creationId xmlns:a16="http://schemas.microsoft.com/office/drawing/2014/main" id="{3AEF9F4B-0EB4-4C9F-9159-80E393F3A1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latin typeface="+mj-lt"/>
              </a:defRPr>
            </a:lvl1pPr>
          </a:lstStyle>
          <a:p>
            <a:r>
              <a:rPr lang="en-US" dirty="0"/>
              <a:t>Pitch deck</a:t>
            </a:r>
          </a:p>
        </p:txBody>
      </p:sp>
      <p:sp>
        <p:nvSpPr>
          <p:cNvPr id="32" name="Slide Number Placeholder 5">
            <a:extLst>
              <a:ext uri="{FF2B5EF4-FFF2-40B4-BE49-F238E27FC236}">
                <a16:creationId xmlns:a16="http://schemas.microsoft.com/office/drawing/2014/main" id="{6BC4F905-196D-4DFF-9947-C56088B56F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10312096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oduct Overview">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2B5AB06-9792-445C-9B3C-103D5EBCE6D9}"/>
              </a:ext>
              <a:ext uri="{C183D7F6-B498-43B3-948B-1728B52AA6E4}">
                <adec:decorative xmlns:adec="http://schemas.microsoft.com/office/drawing/2017/decorative" val="1"/>
              </a:ext>
            </a:extLst>
          </p:cNvPr>
          <p:cNvSpPr/>
          <p:nvPr userDrawn="1"/>
        </p:nvSpPr>
        <p:spPr>
          <a:xfrm>
            <a:off x="0" y="0"/>
            <a:ext cx="12192000" cy="2170545"/>
          </a:xfrm>
          <a:prstGeom prst="rect">
            <a:avLst/>
          </a:prstGeom>
          <a:solidFill>
            <a:schemeClr val="accent2">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6AEFB40-063A-41A7-9581-865BBE62C3C5}"/>
              </a:ext>
            </a:extLst>
          </p:cNvPr>
          <p:cNvSpPr>
            <a:spLocks noGrp="1"/>
          </p:cNvSpPr>
          <p:nvPr>
            <p:ph type="title" hasCustomPrompt="1"/>
          </p:nvPr>
        </p:nvSpPr>
        <p:spPr>
          <a:xfrm>
            <a:off x="838200" y="597992"/>
            <a:ext cx="10515600" cy="994835"/>
          </a:xfrm>
          <a:prstGeom prst="rect">
            <a:avLst/>
          </a:prstGeom>
        </p:spPr>
        <p:txBody>
          <a:bodyPr anchor="ctr"/>
          <a:lstStyle>
            <a:lvl1pPr algn="ctr">
              <a:defRPr sz="2400" cap="all" spc="100" baseline="0">
                <a:solidFill>
                  <a:schemeClr val="tx2">
                    <a:lumMod val="75000"/>
                  </a:schemeClr>
                </a:solidFill>
              </a:defRPr>
            </a:lvl1pPr>
          </a:lstStyle>
          <a:p>
            <a:r>
              <a:rPr lang="en-US" dirty="0"/>
              <a:t>Click to add title</a:t>
            </a:r>
          </a:p>
        </p:txBody>
      </p:sp>
      <p:sp>
        <p:nvSpPr>
          <p:cNvPr id="5" name="Picture Placeholder 4">
            <a:extLst>
              <a:ext uri="{FF2B5EF4-FFF2-40B4-BE49-F238E27FC236}">
                <a16:creationId xmlns:a16="http://schemas.microsoft.com/office/drawing/2014/main" id="{4C3BAD53-6B4A-490D-BE06-B5A0B068755B}"/>
              </a:ext>
            </a:extLst>
          </p:cNvPr>
          <p:cNvSpPr>
            <a:spLocks noGrp="1"/>
          </p:cNvSpPr>
          <p:nvPr>
            <p:ph type="pic" sz="quarter" idx="23"/>
          </p:nvPr>
        </p:nvSpPr>
        <p:spPr>
          <a:xfrm>
            <a:off x="1632608" y="2982740"/>
            <a:ext cx="603504" cy="603504"/>
          </a:xfrm>
          <a:prstGeom prst="rect">
            <a:avLst/>
          </a:prstGeom>
        </p:spPr>
        <p:txBody>
          <a:bodyPr/>
          <a:lstStyle>
            <a:lvl1pPr marL="0" indent="0" algn="ctr">
              <a:buNone/>
              <a:defRPr sz="1100"/>
            </a:lvl1pPr>
          </a:lstStyle>
          <a:p>
            <a:r>
              <a:rPr lang="en-US"/>
              <a:t>Click icon to add picture</a:t>
            </a:r>
            <a:endParaRPr lang="en-US" dirty="0"/>
          </a:p>
        </p:txBody>
      </p:sp>
      <p:sp>
        <p:nvSpPr>
          <p:cNvPr id="22" name="Picture Placeholder 4">
            <a:extLst>
              <a:ext uri="{FF2B5EF4-FFF2-40B4-BE49-F238E27FC236}">
                <a16:creationId xmlns:a16="http://schemas.microsoft.com/office/drawing/2014/main" id="{30E1FC4A-DE44-4B85-856E-E2480DF55A80}"/>
              </a:ext>
            </a:extLst>
          </p:cNvPr>
          <p:cNvSpPr>
            <a:spLocks noGrp="1"/>
          </p:cNvSpPr>
          <p:nvPr>
            <p:ph type="pic" sz="quarter" idx="24"/>
          </p:nvPr>
        </p:nvSpPr>
        <p:spPr>
          <a:xfrm>
            <a:off x="4388240" y="2981421"/>
            <a:ext cx="603504" cy="594360"/>
          </a:xfrm>
          <a:prstGeom prst="rect">
            <a:avLst/>
          </a:prstGeom>
        </p:spPr>
        <p:txBody>
          <a:bodyPr/>
          <a:lstStyle>
            <a:lvl1pPr marL="0" indent="0" algn="ctr">
              <a:buNone/>
              <a:defRPr sz="1100"/>
            </a:lvl1pPr>
          </a:lstStyle>
          <a:p>
            <a:r>
              <a:rPr lang="en-US"/>
              <a:t>Click icon to add picture</a:t>
            </a:r>
            <a:endParaRPr lang="en-US" dirty="0"/>
          </a:p>
        </p:txBody>
      </p:sp>
      <p:sp>
        <p:nvSpPr>
          <p:cNvPr id="23" name="Picture Placeholder 4">
            <a:extLst>
              <a:ext uri="{FF2B5EF4-FFF2-40B4-BE49-F238E27FC236}">
                <a16:creationId xmlns:a16="http://schemas.microsoft.com/office/drawing/2014/main" id="{02E70B7A-F000-4D8D-9BDF-E10FF6B38374}"/>
              </a:ext>
            </a:extLst>
          </p:cNvPr>
          <p:cNvSpPr>
            <a:spLocks noGrp="1"/>
          </p:cNvSpPr>
          <p:nvPr>
            <p:ph type="pic" sz="quarter" idx="25"/>
          </p:nvPr>
        </p:nvSpPr>
        <p:spPr>
          <a:xfrm>
            <a:off x="7182902" y="2983163"/>
            <a:ext cx="603504" cy="603504"/>
          </a:xfrm>
          <a:prstGeom prst="rect">
            <a:avLst/>
          </a:prstGeom>
        </p:spPr>
        <p:txBody>
          <a:bodyPr/>
          <a:lstStyle>
            <a:lvl1pPr marL="0" indent="0" algn="ctr">
              <a:buNone/>
              <a:defRPr sz="1100"/>
            </a:lvl1pPr>
          </a:lstStyle>
          <a:p>
            <a:r>
              <a:rPr lang="en-US"/>
              <a:t>Click icon to add picture</a:t>
            </a:r>
            <a:endParaRPr lang="en-US" dirty="0"/>
          </a:p>
        </p:txBody>
      </p:sp>
      <p:sp>
        <p:nvSpPr>
          <p:cNvPr id="24" name="Picture Placeholder 4">
            <a:extLst>
              <a:ext uri="{FF2B5EF4-FFF2-40B4-BE49-F238E27FC236}">
                <a16:creationId xmlns:a16="http://schemas.microsoft.com/office/drawing/2014/main" id="{1CED61F8-3F2F-4611-8E56-88AAF763257E}"/>
              </a:ext>
            </a:extLst>
          </p:cNvPr>
          <p:cNvSpPr>
            <a:spLocks noGrp="1"/>
          </p:cNvSpPr>
          <p:nvPr>
            <p:ph type="pic" sz="quarter" idx="26"/>
          </p:nvPr>
        </p:nvSpPr>
        <p:spPr>
          <a:xfrm>
            <a:off x="9927648" y="3001928"/>
            <a:ext cx="594360" cy="594360"/>
          </a:xfrm>
          <a:prstGeom prst="rect">
            <a:avLst/>
          </a:prstGeom>
        </p:spPr>
        <p:txBody>
          <a:bodyPr/>
          <a:lstStyle>
            <a:lvl1pPr marL="0" indent="0" algn="ctr">
              <a:buNone/>
              <a:defRPr sz="1100"/>
            </a:lvl1pPr>
          </a:lstStyle>
          <a:p>
            <a:r>
              <a:rPr lang="en-US"/>
              <a:t>Click icon to add picture</a:t>
            </a:r>
            <a:endParaRPr lang="en-US" dirty="0"/>
          </a:p>
        </p:txBody>
      </p:sp>
      <p:sp>
        <p:nvSpPr>
          <p:cNvPr id="30" name="Text Placeholder 10">
            <a:extLst>
              <a:ext uri="{FF2B5EF4-FFF2-40B4-BE49-F238E27FC236}">
                <a16:creationId xmlns:a16="http://schemas.microsoft.com/office/drawing/2014/main" id="{B7058D0A-FADA-4AE8-99E1-90B4E5D358AC}"/>
              </a:ext>
            </a:extLst>
          </p:cNvPr>
          <p:cNvSpPr>
            <a:spLocks noGrp="1"/>
          </p:cNvSpPr>
          <p:nvPr>
            <p:ph type="body" sz="quarter" idx="16" hasCustomPrompt="1"/>
          </p:nvPr>
        </p:nvSpPr>
        <p:spPr>
          <a:xfrm>
            <a:off x="740800" y="3608439"/>
            <a:ext cx="2351446" cy="491509"/>
          </a:xfrm>
          <a:prstGeom prst="rect">
            <a:avLst/>
          </a:prstGeom>
        </p:spPr>
        <p:txBody>
          <a:bodyPr anchor="b"/>
          <a:lstStyle>
            <a:lvl1pPr marL="0" indent="0" algn="ctr">
              <a:buNone/>
              <a:defRPr sz="1800" cap="all" spc="100" baseline="0">
                <a:solidFill>
                  <a:schemeClr val="accent5">
                    <a:lumMod val="50000"/>
                  </a:schemeClr>
                </a:solidFill>
                <a:latin typeface="+mj-lt"/>
              </a:defRPr>
            </a:lvl1pPr>
          </a:lstStyle>
          <a:p>
            <a:pPr lvl="0"/>
            <a:r>
              <a:rPr lang="en-US" dirty="0"/>
              <a:t>Click to add subtitle</a:t>
            </a:r>
          </a:p>
        </p:txBody>
      </p:sp>
      <p:sp>
        <p:nvSpPr>
          <p:cNvPr id="28" name="Text Placeholder 10">
            <a:extLst>
              <a:ext uri="{FF2B5EF4-FFF2-40B4-BE49-F238E27FC236}">
                <a16:creationId xmlns:a16="http://schemas.microsoft.com/office/drawing/2014/main" id="{3B7B90F8-2155-4E8A-BCE9-7780EE14ED2C}"/>
              </a:ext>
            </a:extLst>
          </p:cNvPr>
          <p:cNvSpPr>
            <a:spLocks noGrp="1"/>
          </p:cNvSpPr>
          <p:nvPr>
            <p:ph type="body" sz="quarter" idx="12" hasCustomPrompt="1"/>
          </p:nvPr>
        </p:nvSpPr>
        <p:spPr>
          <a:xfrm>
            <a:off x="740800" y="4036041"/>
            <a:ext cx="2351446" cy="1704547"/>
          </a:xfrm>
          <a:prstGeom prst="rect">
            <a:avLst/>
          </a:prstGeom>
        </p:spPr>
        <p:txBody>
          <a:bodyPr anchor="t"/>
          <a:lstStyle>
            <a:lvl1pPr marL="0" indent="0" algn="ctr">
              <a:lnSpc>
                <a:spcPct val="100000"/>
              </a:lnSpc>
              <a:spcBef>
                <a:spcPts val="0"/>
              </a:spcBef>
              <a:buNone/>
              <a:defRPr sz="1600" cap="none" spc="100" baseline="0">
                <a:solidFill>
                  <a:schemeClr val="tx1"/>
                </a:solidFill>
                <a:latin typeface="+mn-lt"/>
              </a:defRPr>
            </a:lvl1pPr>
          </a:lstStyle>
          <a:p>
            <a:pPr lvl="0"/>
            <a:r>
              <a:rPr lang="en-US" dirty="0"/>
              <a:t>Click to add text</a:t>
            </a:r>
          </a:p>
        </p:txBody>
      </p:sp>
      <p:sp>
        <p:nvSpPr>
          <p:cNvPr id="44" name="Text Placeholder 10">
            <a:extLst>
              <a:ext uri="{FF2B5EF4-FFF2-40B4-BE49-F238E27FC236}">
                <a16:creationId xmlns:a16="http://schemas.microsoft.com/office/drawing/2014/main" id="{9C0C6E63-A45B-409B-824C-FAA0CC56EC89}"/>
              </a:ext>
            </a:extLst>
          </p:cNvPr>
          <p:cNvSpPr>
            <a:spLocks noGrp="1"/>
          </p:cNvSpPr>
          <p:nvPr>
            <p:ph type="body" sz="quarter" idx="18" hasCustomPrompt="1"/>
          </p:nvPr>
        </p:nvSpPr>
        <p:spPr>
          <a:xfrm>
            <a:off x="3508580" y="3608439"/>
            <a:ext cx="2351446" cy="491509"/>
          </a:xfrm>
          <a:prstGeom prst="rect">
            <a:avLst/>
          </a:prstGeom>
        </p:spPr>
        <p:txBody>
          <a:bodyPr anchor="b"/>
          <a:lstStyle>
            <a:lvl1pPr marL="0" indent="0" algn="ctr">
              <a:buNone/>
              <a:defRPr sz="1800" cap="all" spc="100" baseline="0">
                <a:solidFill>
                  <a:schemeClr val="accent5">
                    <a:lumMod val="50000"/>
                  </a:schemeClr>
                </a:solidFill>
                <a:latin typeface="+mj-lt"/>
              </a:defRPr>
            </a:lvl1pPr>
          </a:lstStyle>
          <a:p>
            <a:pPr lvl="0"/>
            <a:r>
              <a:rPr lang="en-US" dirty="0"/>
              <a:t>Click to add subtitle</a:t>
            </a:r>
          </a:p>
        </p:txBody>
      </p:sp>
      <p:sp>
        <p:nvSpPr>
          <p:cNvPr id="43" name="Text Placeholder 10">
            <a:extLst>
              <a:ext uri="{FF2B5EF4-FFF2-40B4-BE49-F238E27FC236}">
                <a16:creationId xmlns:a16="http://schemas.microsoft.com/office/drawing/2014/main" id="{B910C319-3589-469F-9A8A-173CB714BA47}"/>
              </a:ext>
            </a:extLst>
          </p:cNvPr>
          <p:cNvSpPr>
            <a:spLocks noGrp="1"/>
          </p:cNvSpPr>
          <p:nvPr>
            <p:ph type="body" sz="quarter" idx="17" hasCustomPrompt="1"/>
          </p:nvPr>
        </p:nvSpPr>
        <p:spPr>
          <a:xfrm>
            <a:off x="3508580" y="4036041"/>
            <a:ext cx="2351446" cy="1704547"/>
          </a:xfrm>
          <a:prstGeom prst="rect">
            <a:avLst/>
          </a:prstGeom>
        </p:spPr>
        <p:txBody>
          <a:bodyPr anchor="t"/>
          <a:lstStyle>
            <a:lvl1pPr marL="0" indent="0" algn="ctr">
              <a:lnSpc>
                <a:spcPct val="100000"/>
              </a:lnSpc>
              <a:spcBef>
                <a:spcPts val="0"/>
              </a:spcBef>
              <a:buNone/>
              <a:defRPr sz="1600" cap="none" spc="100" baseline="0">
                <a:solidFill>
                  <a:schemeClr val="tx1"/>
                </a:solidFill>
                <a:latin typeface="+mn-lt"/>
              </a:defRPr>
            </a:lvl1pPr>
          </a:lstStyle>
          <a:p>
            <a:pPr lvl="0"/>
            <a:r>
              <a:rPr lang="en-US" dirty="0"/>
              <a:t>Click to add text</a:t>
            </a:r>
          </a:p>
        </p:txBody>
      </p:sp>
      <p:sp>
        <p:nvSpPr>
          <p:cNvPr id="46" name="Text Placeholder 10">
            <a:extLst>
              <a:ext uri="{FF2B5EF4-FFF2-40B4-BE49-F238E27FC236}">
                <a16:creationId xmlns:a16="http://schemas.microsoft.com/office/drawing/2014/main" id="{D9802FCD-21E3-4F6F-B57C-02AEB618FE8B}"/>
              </a:ext>
            </a:extLst>
          </p:cNvPr>
          <p:cNvSpPr>
            <a:spLocks noGrp="1"/>
          </p:cNvSpPr>
          <p:nvPr>
            <p:ph type="body" sz="quarter" idx="20" hasCustomPrompt="1"/>
          </p:nvPr>
        </p:nvSpPr>
        <p:spPr>
          <a:xfrm>
            <a:off x="6303400" y="3608439"/>
            <a:ext cx="2351446" cy="491509"/>
          </a:xfrm>
          <a:prstGeom prst="rect">
            <a:avLst/>
          </a:prstGeom>
        </p:spPr>
        <p:txBody>
          <a:bodyPr anchor="b"/>
          <a:lstStyle>
            <a:lvl1pPr marL="0" indent="0" algn="ctr">
              <a:buNone/>
              <a:defRPr sz="1800" cap="all" spc="100" baseline="0">
                <a:solidFill>
                  <a:schemeClr val="accent5">
                    <a:lumMod val="50000"/>
                  </a:schemeClr>
                </a:solidFill>
                <a:latin typeface="+mj-lt"/>
              </a:defRPr>
            </a:lvl1pPr>
          </a:lstStyle>
          <a:p>
            <a:pPr lvl="0"/>
            <a:r>
              <a:rPr lang="en-US" dirty="0"/>
              <a:t>Click to add subtitle</a:t>
            </a:r>
          </a:p>
        </p:txBody>
      </p:sp>
      <p:sp>
        <p:nvSpPr>
          <p:cNvPr id="45" name="Text Placeholder 10">
            <a:extLst>
              <a:ext uri="{FF2B5EF4-FFF2-40B4-BE49-F238E27FC236}">
                <a16:creationId xmlns:a16="http://schemas.microsoft.com/office/drawing/2014/main" id="{4AFEE648-F3AD-453E-895B-F43C7415C7BC}"/>
              </a:ext>
            </a:extLst>
          </p:cNvPr>
          <p:cNvSpPr>
            <a:spLocks noGrp="1"/>
          </p:cNvSpPr>
          <p:nvPr>
            <p:ph type="body" sz="quarter" idx="19" hasCustomPrompt="1"/>
          </p:nvPr>
        </p:nvSpPr>
        <p:spPr>
          <a:xfrm>
            <a:off x="6303400" y="4036041"/>
            <a:ext cx="2351446" cy="1704547"/>
          </a:xfrm>
          <a:prstGeom prst="rect">
            <a:avLst/>
          </a:prstGeom>
        </p:spPr>
        <p:txBody>
          <a:bodyPr anchor="t"/>
          <a:lstStyle>
            <a:lvl1pPr marL="0" indent="0" algn="ctr">
              <a:lnSpc>
                <a:spcPct val="100000"/>
              </a:lnSpc>
              <a:spcBef>
                <a:spcPts val="0"/>
              </a:spcBef>
              <a:buNone/>
              <a:defRPr sz="1600" cap="none" spc="100" baseline="0">
                <a:solidFill>
                  <a:schemeClr val="tx1"/>
                </a:solidFill>
                <a:latin typeface="+mn-lt"/>
              </a:defRPr>
            </a:lvl1pPr>
          </a:lstStyle>
          <a:p>
            <a:pPr lvl="0"/>
            <a:r>
              <a:rPr lang="en-US" dirty="0"/>
              <a:t>Click to add text</a:t>
            </a:r>
          </a:p>
        </p:txBody>
      </p:sp>
      <p:sp>
        <p:nvSpPr>
          <p:cNvPr id="48" name="Text Placeholder 10">
            <a:extLst>
              <a:ext uri="{FF2B5EF4-FFF2-40B4-BE49-F238E27FC236}">
                <a16:creationId xmlns:a16="http://schemas.microsoft.com/office/drawing/2014/main" id="{AA760860-8E89-42DD-87FD-F9951F283727}"/>
              </a:ext>
            </a:extLst>
          </p:cNvPr>
          <p:cNvSpPr>
            <a:spLocks noGrp="1"/>
          </p:cNvSpPr>
          <p:nvPr>
            <p:ph type="body" sz="quarter" idx="22" hasCustomPrompt="1"/>
          </p:nvPr>
        </p:nvSpPr>
        <p:spPr>
          <a:xfrm>
            <a:off x="9071180" y="3608439"/>
            <a:ext cx="2351446" cy="491509"/>
          </a:xfrm>
          <a:prstGeom prst="rect">
            <a:avLst/>
          </a:prstGeom>
        </p:spPr>
        <p:txBody>
          <a:bodyPr anchor="b"/>
          <a:lstStyle>
            <a:lvl1pPr marL="0" indent="0" algn="ctr">
              <a:buNone/>
              <a:defRPr sz="1800" cap="all" spc="100" baseline="0">
                <a:solidFill>
                  <a:schemeClr val="accent5">
                    <a:lumMod val="50000"/>
                  </a:schemeClr>
                </a:solidFill>
                <a:latin typeface="+mj-lt"/>
              </a:defRPr>
            </a:lvl1pPr>
          </a:lstStyle>
          <a:p>
            <a:pPr lvl="0"/>
            <a:r>
              <a:rPr lang="en-US" dirty="0"/>
              <a:t>Click to add subtitle</a:t>
            </a:r>
          </a:p>
        </p:txBody>
      </p:sp>
      <p:sp>
        <p:nvSpPr>
          <p:cNvPr id="47" name="Text Placeholder 10">
            <a:extLst>
              <a:ext uri="{FF2B5EF4-FFF2-40B4-BE49-F238E27FC236}">
                <a16:creationId xmlns:a16="http://schemas.microsoft.com/office/drawing/2014/main" id="{5FD2DFE0-D25E-4B72-A2B4-C40CF72D522E}"/>
              </a:ext>
            </a:extLst>
          </p:cNvPr>
          <p:cNvSpPr>
            <a:spLocks noGrp="1"/>
          </p:cNvSpPr>
          <p:nvPr>
            <p:ph type="body" sz="quarter" idx="21" hasCustomPrompt="1"/>
          </p:nvPr>
        </p:nvSpPr>
        <p:spPr>
          <a:xfrm>
            <a:off x="9071180" y="4036041"/>
            <a:ext cx="2351446" cy="1704547"/>
          </a:xfrm>
          <a:prstGeom prst="rect">
            <a:avLst/>
          </a:prstGeom>
        </p:spPr>
        <p:txBody>
          <a:bodyPr anchor="t"/>
          <a:lstStyle>
            <a:lvl1pPr marL="0" indent="0" algn="ctr">
              <a:lnSpc>
                <a:spcPct val="100000"/>
              </a:lnSpc>
              <a:spcBef>
                <a:spcPts val="0"/>
              </a:spcBef>
              <a:buNone/>
              <a:defRPr sz="1600" cap="none" spc="100" baseline="0">
                <a:solidFill>
                  <a:schemeClr val="tx1"/>
                </a:solidFill>
                <a:latin typeface="+mn-lt"/>
              </a:defRPr>
            </a:lvl1pPr>
          </a:lstStyle>
          <a:p>
            <a:pPr lvl="0"/>
            <a:r>
              <a:rPr lang="en-US" dirty="0"/>
              <a:t>Click to add text</a:t>
            </a:r>
          </a:p>
        </p:txBody>
      </p:sp>
      <p:sp>
        <p:nvSpPr>
          <p:cNvPr id="40" name="Date Placeholder 3">
            <a:extLst>
              <a:ext uri="{FF2B5EF4-FFF2-40B4-BE49-F238E27FC236}">
                <a16:creationId xmlns:a16="http://schemas.microsoft.com/office/drawing/2014/main" id="{573EDDB2-8AC2-4A88-95EE-20082E77DE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2">
                    <a:lumMod val="50000"/>
                  </a:schemeClr>
                </a:solidFill>
              </a:defRPr>
            </a:lvl1pPr>
          </a:lstStyle>
          <a:p>
            <a:r>
              <a:rPr lang="en-US" dirty="0"/>
              <a:t>20XX</a:t>
            </a:r>
          </a:p>
        </p:txBody>
      </p:sp>
      <p:sp>
        <p:nvSpPr>
          <p:cNvPr id="41" name="Footer Placeholder 4">
            <a:extLst>
              <a:ext uri="{FF2B5EF4-FFF2-40B4-BE49-F238E27FC236}">
                <a16:creationId xmlns:a16="http://schemas.microsoft.com/office/drawing/2014/main" id="{325A34CF-B8DC-4A28-86BC-8D450E3D3C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latin typeface="+mj-lt"/>
              </a:defRPr>
            </a:lvl1pPr>
          </a:lstStyle>
          <a:p>
            <a:r>
              <a:rPr lang="en-US" dirty="0"/>
              <a:t>Pitch deck</a:t>
            </a:r>
          </a:p>
        </p:txBody>
      </p:sp>
      <p:sp>
        <p:nvSpPr>
          <p:cNvPr id="42" name="Slide Number Placeholder 5">
            <a:extLst>
              <a:ext uri="{FF2B5EF4-FFF2-40B4-BE49-F238E27FC236}">
                <a16:creationId xmlns:a16="http://schemas.microsoft.com/office/drawing/2014/main" id="{3F009426-0603-4EF7-8DE1-0CA50818F7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4147655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roduct Benefits">
    <p:spTree>
      <p:nvGrpSpPr>
        <p:cNvPr id="1" name=""/>
        <p:cNvGrpSpPr/>
        <p:nvPr/>
      </p:nvGrpSpPr>
      <p:grpSpPr>
        <a:xfrm>
          <a:off x="0" y="0"/>
          <a:ext cx="0" cy="0"/>
          <a:chOff x="0" y="0"/>
          <a:chExt cx="0" cy="0"/>
        </a:xfrm>
      </p:grpSpPr>
      <p:sp>
        <p:nvSpPr>
          <p:cNvPr id="11" name="Picture Placeholder 8">
            <a:extLst>
              <a:ext uri="{FF2B5EF4-FFF2-40B4-BE49-F238E27FC236}">
                <a16:creationId xmlns:a16="http://schemas.microsoft.com/office/drawing/2014/main" id="{E090415B-A73D-4D17-B5FA-F442D6C0EB27}"/>
              </a:ext>
            </a:extLst>
          </p:cNvPr>
          <p:cNvSpPr>
            <a:spLocks noGrp="1"/>
          </p:cNvSpPr>
          <p:nvPr>
            <p:ph type="pic" sz="quarter" idx="10" hasCustomPrompt="1"/>
          </p:nvPr>
        </p:nvSpPr>
        <p:spPr>
          <a:xfrm>
            <a:off x="0" y="0"/>
            <a:ext cx="12192000" cy="3429000"/>
          </a:xfrm>
          <a:prstGeom prst="rect">
            <a:avLst/>
          </a:prstGeom>
        </p:spPr>
        <p:txBody>
          <a:bodyPr/>
          <a:lstStyle>
            <a:lvl1pPr marL="0" indent="0" algn="ctr">
              <a:buNone/>
              <a:defRPr/>
            </a:lvl1pPr>
          </a:lstStyle>
          <a:p>
            <a:r>
              <a:rPr lang="en-US" dirty="0"/>
              <a:t>Click to add photo</a:t>
            </a:r>
          </a:p>
        </p:txBody>
      </p:sp>
      <p:sp>
        <p:nvSpPr>
          <p:cNvPr id="3" name="Title 2">
            <a:extLst>
              <a:ext uri="{FF2B5EF4-FFF2-40B4-BE49-F238E27FC236}">
                <a16:creationId xmlns:a16="http://schemas.microsoft.com/office/drawing/2014/main" id="{AB9CB337-B3D4-443D-99C2-B7AE9EB5D243}"/>
              </a:ext>
            </a:extLst>
          </p:cNvPr>
          <p:cNvSpPr>
            <a:spLocks noGrp="1"/>
          </p:cNvSpPr>
          <p:nvPr>
            <p:ph type="title" hasCustomPrompt="1"/>
          </p:nvPr>
        </p:nvSpPr>
        <p:spPr>
          <a:xfrm>
            <a:off x="81279" y="-136525"/>
            <a:ext cx="4979773" cy="6858000"/>
          </a:xfrm>
          <a:prstGeom prst="rect">
            <a:avLst/>
          </a:prstGeom>
          <a:solidFill>
            <a:schemeClr val="accent2">
              <a:alpha val="92000"/>
            </a:schemeClr>
          </a:solidFill>
        </p:spPr>
        <p:txBody>
          <a:bodyPr tIns="3246120" anchor="ctr"/>
          <a:lstStyle>
            <a:lvl1pPr algn="ctr">
              <a:defRPr sz="2400" cap="all" spc="100" baseline="0">
                <a:solidFill>
                  <a:schemeClr val="bg1"/>
                </a:solidFill>
              </a:defRPr>
            </a:lvl1pPr>
          </a:lstStyle>
          <a:p>
            <a:r>
              <a:rPr lang="en-US" dirty="0"/>
              <a:t>Add title</a:t>
            </a:r>
          </a:p>
        </p:txBody>
      </p:sp>
      <p:sp>
        <p:nvSpPr>
          <p:cNvPr id="8" name="Date Placeholder 3">
            <a:extLst>
              <a:ext uri="{FF2B5EF4-FFF2-40B4-BE49-F238E27FC236}">
                <a16:creationId xmlns:a16="http://schemas.microsoft.com/office/drawing/2014/main" id="{C9AB6E92-BF31-4AA5-B407-78E1D7795A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1"/>
                </a:solidFill>
                <a:effectLst>
                  <a:outerShdw blurRad="38100" dist="38100" dir="2700000" algn="tl">
                    <a:srgbClr val="000000">
                      <a:alpha val="43137"/>
                    </a:srgbClr>
                  </a:outerShdw>
                </a:effectLst>
              </a:defRPr>
            </a:lvl1pPr>
          </a:lstStyle>
          <a:p>
            <a:r>
              <a:rPr lang="en-US" dirty="0"/>
              <a:t>20XX</a:t>
            </a:r>
          </a:p>
        </p:txBody>
      </p:sp>
      <p:sp>
        <p:nvSpPr>
          <p:cNvPr id="9" name="Footer Placeholder 4">
            <a:extLst>
              <a:ext uri="{FF2B5EF4-FFF2-40B4-BE49-F238E27FC236}">
                <a16:creationId xmlns:a16="http://schemas.microsoft.com/office/drawing/2014/main" id="{3803124F-8B71-4805-8DBD-A3AB3ED4347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latin typeface="+mj-lt"/>
              </a:defRPr>
            </a:lvl1pPr>
          </a:lstStyle>
          <a:p>
            <a:r>
              <a:rPr lang="en-US" dirty="0"/>
              <a:t>Pitch deck</a:t>
            </a:r>
          </a:p>
        </p:txBody>
      </p:sp>
      <p:sp>
        <p:nvSpPr>
          <p:cNvPr id="10" name="Slide Number Placeholder 5">
            <a:extLst>
              <a:ext uri="{FF2B5EF4-FFF2-40B4-BE49-F238E27FC236}">
                <a16:creationId xmlns:a16="http://schemas.microsoft.com/office/drawing/2014/main" id="{99A9D64C-A9E2-4148-B514-933547C5B9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fld id="{EA87306C-81BA-4795-A5CA-9392456A8C1E}" type="slidenum">
              <a:rPr lang="en-US" smtClean="0"/>
              <a:pPr/>
              <a:t>‹#›</a:t>
            </a:fld>
            <a:endParaRPr lang="en-US" dirty="0"/>
          </a:p>
        </p:txBody>
      </p:sp>
      <p:sp>
        <p:nvSpPr>
          <p:cNvPr id="15" name="Text Placeholder 10">
            <a:extLst>
              <a:ext uri="{FF2B5EF4-FFF2-40B4-BE49-F238E27FC236}">
                <a16:creationId xmlns:a16="http://schemas.microsoft.com/office/drawing/2014/main" id="{4218B468-C542-4326-86FA-43DF3A4F3DB9}"/>
              </a:ext>
            </a:extLst>
          </p:cNvPr>
          <p:cNvSpPr>
            <a:spLocks noGrp="1"/>
          </p:cNvSpPr>
          <p:nvPr>
            <p:ph type="body" sz="quarter" idx="16" hasCustomPrompt="1"/>
          </p:nvPr>
        </p:nvSpPr>
        <p:spPr>
          <a:xfrm>
            <a:off x="5743575" y="3972253"/>
            <a:ext cx="5859420" cy="1769419"/>
          </a:xfrm>
          <a:prstGeom prst="rect">
            <a:avLst/>
          </a:prstGeom>
        </p:spPr>
        <p:txBody>
          <a:bodyPr anchor="ctr"/>
          <a:lstStyle>
            <a:lvl1pPr marL="0" indent="0" algn="l">
              <a:lnSpc>
                <a:spcPct val="200000"/>
              </a:lnSpc>
              <a:spcBef>
                <a:spcPts val="0"/>
              </a:spcBef>
              <a:buNone/>
              <a:defRPr sz="1800" cap="none" spc="100" baseline="0">
                <a:solidFill>
                  <a:schemeClr val="tx1"/>
                </a:solidFill>
                <a:latin typeface="+mn-lt"/>
              </a:defRPr>
            </a:lvl1pPr>
          </a:lstStyle>
          <a:p>
            <a:pPr lvl="0"/>
            <a:r>
              <a:rPr lang="en-US" dirty="0"/>
              <a:t>Click to add subtitle</a:t>
            </a:r>
          </a:p>
        </p:txBody>
      </p:sp>
    </p:spTree>
    <p:extLst>
      <p:ext uri="{BB962C8B-B14F-4D97-AF65-F5344CB8AC3E}">
        <p14:creationId xmlns:p14="http://schemas.microsoft.com/office/powerpoint/2010/main" val="41704208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02728A58-8DE2-4B1C-B6CA-F2AED56F4504}"/>
              </a:ext>
            </a:extLst>
          </p:cNvPr>
          <p:cNvSpPr>
            <a:spLocks noGrp="1"/>
          </p:cNvSpPr>
          <p:nvPr>
            <p:ph type="pic" sz="quarter" idx="10" hasCustomPrompt="1"/>
          </p:nvPr>
        </p:nvSpPr>
        <p:spPr>
          <a:xfrm>
            <a:off x="0" y="0"/>
            <a:ext cx="12192000" cy="6858000"/>
          </a:xfrm>
          <a:prstGeom prst="rect">
            <a:avLst/>
          </a:prstGeom>
        </p:spPr>
        <p:txBody>
          <a:bodyPr/>
          <a:lstStyle>
            <a:lvl1pPr marL="0" indent="0" algn="ctr">
              <a:buNone/>
              <a:defRPr/>
            </a:lvl1pPr>
          </a:lstStyle>
          <a:p>
            <a:r>
              <a:rPr lang="en-US" dirty="0"/>
              <a:t>Click to add photo</a:t>
            </a:r>
          </a:p>
        </p:txBody>
      </p:sp>
      <p:sp>
        <p:nvSpPr>
          <p:cNvPr id="2" name="Title 1">
            <a:extLst>
              <a:ext uri="{FF2B5EF4-FFF2-40B4-BE49-F238E27FC236}">
                <a16:creationId xmlns:a16="http://schemas.microsoft.com/office/drawing/2014/main" id="{B69D7CAC-EE78-4BAE-94EA-EBE4BB118115}"/>
              </a:ext>
            </a:extLst>
          </p:cNvPr>
          <p:cNvSpPr>
            <a:spLocks noGrp="1"/>
          </p:cNvSpPr>
          <p:nvPr>
            <p:ph type="title" hasCustomPrompt="1"/>
          </p:nvPr>
        </p:nvSpPr>
        <p:spPr>
          <a:xfrm>
            <a:off x="0" y="2375848"/>
            <a:ext cx="12192000" cy="4491182"/>
          </a:xfrm>
          <a:prstGeom prst="rect">
            <a:avLst/>
          </a:prstGeom>
          <a:solidFill>
            <a:schemeClr val="accent4">
              <a:lumMod val="50000"/>
              <a:alpha val="55000"/>
            </a:schemeClr>
          </a:solidFill>
        </p:spPr>
        <p:txBody>
          <a:bodyPr lIns="3657600" tIns="182880" rIns="3657600"/>
          <a:lstStyle>
            <a:lvl1pPr algn="ctr">
              <a:defRPr sz="6000" cap="all" spc="100" baseline="0">
                <a:solidFill>
                  <a:schemeClr val="accent5"/>
                </a:solidFill>
              </a:defRPr>
            </a:lvl1pPr>
          </a:lstStyle>
          <a:p>
            <a:r>
              <a:rPr lang="en-US" dirty="0"/>
              <a:t>Click to add title</a:t>
            </a:r>
          </a:p>
        </p:txBody>
      </p:sp>
    </p:spTree>
    <p:extLst>
      <p:ext uri="{BB962C8B-B14F-4D97-AF65-F5344CB8AC3E}">
        <p14:creationId xmlns:p14="http://schemas.microsoft.com/office/powerpoint/2010/main" val="1148328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usiness Model">
    <p:bg>
      <p:bgPr>
        <a:solidFill>
          <a:schemeClr val="accent5">
            <a:alpha val="10000"/>
          </a:schemeClr>
        </a:solidFill>
        <a:effectLst/>
      </p:bgPr>
    </p:bg>
    <p:spTree>
      <p:nvGrpSpPr>
        <p:cNvPr id="1" name=""/>
        <p:cNvGrpSpPr/>
        <p:nvPr/>
      </p:nvGrpSpPr>
      <p:grpSpPr>
        <a:xfrm>
          <a:off x="0" y="0"/>
          <a:ext cx="0" cy="0"/>
          <a:chOff x="0" y="0"/>
          <a:chExt cx="0" cy="0"/>
        </a:xfrm>
      </p:grpSpPr>
      <p:sp>
        <p:nvSpPr>
          <p:cNvPr id="11" name="Picture Placeholder 8">
            <a:extLst>
              <a:ext uri="{FF2B5EF4-FFF2-40B4-BE49-F238E27FC236}">
                <a16:creationId xmlns:a16="http://schemas.microsoft.com/office/drawing/2014/main" id="{50298920-F98C-4AFF-A39F-BB5644F96EBA}"/>
              </a:ext>
            </a:extLst>
          </p:cNvPr>
          <p:cNvSpPr>
            <a:spLocks noGrp="1"/>
          </p:cNvSpPr>
          <p:nvPr>
            <p:ph type="pic" sz="quarter" idx="10" hasCustomPrompt="1"/>
          </p:nvPr>
        </p:nvSpPr>
        <p:spPr>
          <a:xfrm>
            <a:off x="-1" y="0"/>
            <a:ext cx="6772276" cy="6858000"/>
          </a:xfrm>
          <a:prstGeom prst="rect">
            <a:avLst/>
          </a:prstGeom>
        </p:spPr>
        <p:txBody>
          <a:bodyPr/>
          <a:lstStyle>
            <a:lvl1pPr marL="0" indent="0" algn="ctr">
              <a:buNone/>
              <a:defRPr/>
            </a:lvl1pPr>
          </a:lstStyle>
          <a:p>
            <a:r>
              <a:rPr lang="en-US" dirty="0"/>
              <a:t>Click to add photo</a:t>
            </a:r>
          </a:p>
        </p:txBody>
      </p:sp>
      <p:sp>
        <p:nvSpPr>
          <p:cNvPr id="2" name="Title 1">
            <a:extLst>
              <a:ext uri="{FF2B5EF4-FFF2-40B4-BE49-F238E27FC236}">
                <a16:creationId xmlns:a16="http://schemas.microsoft.com/office/drawing/2014/main" id="{7D906EC1-D867-4113-B1E4-72ADCC4B1586}"/>
              </a:ext>
            </a:extLst>
          </p:cNvPr>
          <p:cNvSpPr>
            <a:spLocks noGrp="1"/>
          </p:cNvSpPr>
          <p:nvPr>
            <p:ph type="title" hasCustomPrompt="1"/>
          </p:nvPr>
        </p:nvSpPr>
        <p:spPr>
          <a:xfrm>
            <a:off x="1861354" y="790901"/>
            <a:ext cx="3049568" cy="640698"/>
          </a:xfrm>
          <a:prstGeom prst="rect">
            <a:avLst/>
          </a:prstGeom>
          <a:gradFill>
            <a:gsLst>
              <a:gs pos="50000">
                <a:schemeClr val="accent1">
                  <a:lumMod val="5000"/>
                  <a:lumOff val="95000"/>
                  <a:alpha val="0"/>
                </a:schemeClr>
              </a:gs>
              <a:gs pos="50000">
                <a:schemeClr val="accent5">
                  <a:alpha val="10000"/>
                </a:schemeClr>
              </a:gs>
            </a:gsLst>
            <a:lin ang="0" scaled="0"/>
          </a:gradFill>
          <a:ln w="28575">
            <a:solidFill>
              <a:schemeClr val="bg1"/>
            </a:solidFill>
          </a:ln>
        </p:spPr>
        <p:txBody>
          <a:bodyPr anchor="ctr"/>
          <a:lstStyle>
            <a:lvl1pPr algn="ctr">
              <a:defRPr sz="2400" cap="all" spc="100" baseline="0">
                <a:solidFill>
                  <a:schemeClr val="bg1"/>
                </a:solidFill>
              </a:defRPr>
            </a:lvl1pPr>
          </a:lstStyle>
          <a:p>
            <a:r>
              <a:rPr lang="en-US" dirty="0"/>
              <a:t>Add title</a:t>
            </a:r>
          </a:p>
        </p:txBody>
      </p:sp>
      <p:sp>
        <p:nvSpPr>
          <p:cNvPr id="16" name="Text Placeholder 10">
            <a:extLst>
              <a:ext uri="{FF2B5EF4-FFF2-40B4-BE49-F238E27FC236}">
                <a16:creationId xmlns:a16="http://schemas.microsoft.com/office/drawing/2014/main" id="{782CE97E-7FF6-4E8B-AF42-9777A2451F87}"/>
              </a:ext>
            </a:extLst>
          </p:cNvPr>
          <p:cNvSpPr>
            <a:spLocks noGrp="1"/>
          </p:cNvSpPr>
          <p:nvPr>
            <p:ph type="body" sz="quarter" idx="16" hasCustomPrompt="1"/>
          </p:nvPr>
        </p:nvSpPr>
        <p:spPr>
          <a:xfrm>
            <a:off x="7822086" y="826720"/>
            <a:ext cx="3421103" cy="426393"/>
          </a:xfrm>
          <a:prstGeom prst="rect">
            <a:avLst/>
          </a:prstGeom>
        </p:spPr>
        <p:txBody>
          <a:bodyPr anchor="b"/>
          <a:lstStyle>
            <a:lvl1pPr marL="0" indent="0" algn="l">
              <a:buNone/>
              <a:defRPr sz="1800" cap="all" spc="100" baseline="0">
                <a:solidFill>
                  <a:schemeClr val="accent2"/>
                </a:solidFill>
                <a:latin typeface="+mj-lt"/>
              </a:defRPr>
            </a:lvl1pPr>
          </a:lstStyle>
          <a:p>
            <a:pPr lvl="0"/>
            <a:r>
              <a:rPr lang="en-US" dirty="0"/>
              <a:t>Click to add subtitle</a:t>
            </a:r>
          </a:p>
        </p:txBody>
      </p:sp>
      <p:sp>
        <p:nvSpPr>
          <p:cNvPr id="14" name="Text Placeholder 10">
            <a:extLst>
              <a:ext uri="{FF2B5EF4-FFF2-40B4-BE49-F238E27FC236}">
                <a16:creationId xmlns:a16="http://schemas.microsoft.com/office/drawing/2014/main" id="{F57B5FEE-44D7-4F94-A843-EC7BD802D827}"/>
              </a:ext>
            </a:extLst>
          </p:cNvPr>
          <p:cNvSpPr>
            <a:spLocks noGrp="1"/>
          </p:cNvSpPr>
          <p:nvPr>
            <p:ph type="body" sz="quarter" idx="12" hasCustomPrompt="1"/>
          </p:nvPr>
        </p:nvSpPr>
        <p:spPr>
          <a:xfrm>
            <a:off x="7822086" y="1206225"/>
            <a:ext cx="3421103" cy="1017102"/>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36" name="Text Placeholder 10">
            <a:extLst>
              <a:ext uri="{FF2B5EF4-FFF2-40B4-BE49-F238E27FC236}">
                <a16:creationId xmlns:a16="http://schemas.microsoft.com/office/drawing/2014/main" id="{4250112D-DE79-407A-BBAB-B2BB2CB881C5}"/>
              </a:ext>
            </a:extLst>
          </p:cNvPr>
          <p:cNvSpPr>
            <a:spLocks noGrp="1"/>
          </p:cNvSpPr>
          <p:nvPr>
            <p:ph type="body" sz="quarter" idx="18" hasCustomPrompt="1"/>
          </p:nvPr>
        </p:nvSpPr>
        <p:spPr>
          <a:xfrm>
            <a:off x="7822086" y="2666702"/>
            <a:ext cx="3421103" cy="426393"/>
          </a:xfrm>
          <a:prstGeom prst="rect">
            <a:avLst/>
          </a:prstGeom>
        </p:spPr>
        <p:txBody>
          <a:bodyPr anchor="b"/>
          <a:lstStyle>
            <a:lvl1pPr marL="0" indent="0" algn="l">
              <a:buNone/>
              <a:defRPr sz="1800" cap="all" spc="100" baseline="0">
                <a:solidFill>
                  <a:schemeClr val="accent2"/>
                </a:solidFill>
                <a:latin typeface="+mj-lt"/>
              </a:defRPr>
            </a:lvl1pPr>
          </a:lstStyle>
          <a:p>
            <a:pPr lvl="0"/>
            <a:r>
              <a:rPr lang="en-US" dirty="0"/>
              <a:t>Click to add subtitle</a:t>
            </a:r>
          </a:p>
        </p:txBody>
      </p:sp>
      <p:sp>
        <p:nvSpPr>
          <p:cNvPr id="35" name="Text Placeholder 10">
            <a:extLst>
              <a:ext uri="{FF2B5EF4-FFF2-40B4-BE49-F238E27FC236}">
                <a16:creationId xmlns:a16="http://schemas.microsoft.com/office/drawing/2014/main" id="{1C55DCE1-6E6B-4CDD-A9D8-B2A003485698}"/>
              </a:ext>
            </a:extLst>
          </p:cNvPr>
          <p:cNvSpPr>
            <a:spLocks noGrp="1"/>
          </p:cNvSpPr>
          <p:nvPr>
            <p:ph type="body" sz="quarter" idx="17" hasCustomPrompt="1"/>
          </p:nvPr>
        </p:nvSpPr>
        <p:spPr>
          <a:xfrm>
            <a:off x="7822086" y="3046207"/>
            <a:ext cx="3421103" cy="1017102"/>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39" name="Text Placeholder 10">
            <a:extLst>
              <a:ext uri="{FF2B5EF4-FFF2-40B4-BE49-F238E27FC236}">
                <a16:creationId xmlns:a16="http://schemas.microsoft.com/office/drawing/2014/main" id="{9CAE3862-A5E9-4B70-8F14-8F5BFEE3AAEC}"/>
              </a:ext>
            </a:extLst>
          </p:cNvPr>
          <p:cNvSpPr>
            <a:spLocks noGrp="1"/>
          </p:cNvSpPr>
          <p:nvPr>
            <p:ph type="body" sz="quarter" idx="20" hasCustomPrompt="1"/>
          </p:nvPr>
        </p:nvSpPr>
        <p:spPr>
          <a:xfrm>
            <a:off x="7822086" y="4536575"/>
            <a:ext cx="3421103" cy="426393"/>
          </a:xfrm>
          <a:prstGeom prst="rect">
            <a:avLst/>
          </a:prstGeom>
        </p:spPr>
        <p:txBody>
          <a:bodyPr anchor="b"/>
          <a:lstStyle>
            <a:lvl1pPr marL="0" indent="0" algn="l">
              <a:buNone/>
              <a:defRPr sz="1800" cap="all" spc="100" baseline="0">
                <a:solidFill>
                  <a:schemeClr val="accent2"/>
                </a:solidFill>
                <a:latin typeface="+mj-lt"/>
              </a:defRPr>
            </a:lvl1pPr>
          </a:lstStyle>
          <a:p>
            <a:pPr lvl="0"/>
            <a:r>
              <a:rPr lang="en-US" dirty="0"/>
              <a:t>Click to add subtitle</a:t>
            </a:r>
          </a:p>
        </p:txBody>
      </p:sp>
      <p:sp>
        <p:nvSpPr>
          <p:cNvPr id="38" name="Text Placeholder 10">
            <a:extLst>
              <a:ext uri="{FF2B5EF4-FFF2-40B4-BE49-F238E27FC236}">
                <a16:creationId xmlns:a16="http://schemas.microsoft.com/office/drawing/2014/main" id="{34C23C4D-3C16-4A17-BF8A-A9C4E2F013E3}"/>
              </a:ext>
            </a:extLst>
          </p:cNvPr>
          <p:cNvSpPr>
            <a:spLocks noGrp="1"/>
          </p:cNvSpPr>
          <p:nvPr>
            <p:ph type="body" sz="quarter" idx="19" hasCustomPrompt="1"/>
          </p:nvPr>
        </p:nvSpPr>
        <p:spPr>
          <a:xfrm>
            <a:off x="7822086" y="4916080"/>
            <a:ext cx="3421103" cy="1017102"/>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8" name="Date Placeholder 3">
            <a:extLst>
              <a:ext uri="{FF2B5EF4-FFF2-40B4-BE49-F238E27FC236}">
                <a16:creationId xmlns:a16="http://schemas.microsoft.com/office/drawing/2014/main" id="{E0398655-42A6-4DBC-9542-9A8D10B44A63}"/>
              </a:ext>
            </a:extLst>
          </p:cNvPr>
          <p:cNvSpPr>
            <a:spLocks noGrp="1"/>
          </p:cNvSpPr>
          <p:nvPr>
            <p:ph type="dt" sz="half" idx="2"/>
          </p:nvPr>
        </p:nvSpPr>
        <p:spPr>
          <a:xfrm>
            <a:off x="838200" y="6356350"/>
            <a:ext cx="1590675" cy="365125"/>
          </a:xfrm>
          <a:prstGeom prst="rect">
            <a:avLst/>
          </a:prstGeom>
        </p:spPr>
        <p:txBody>
          <a:bodyPr vert="horz" lIns="91440" tIns="45720" rIns="91440" bIns="45720" rtlCol="0" anchor="ctr"/>
          <a:lstStyle>
            <a:lvl1pPr algn="l">
              <a:defRPr sz="1200" spc="100" baseline="0">
                <a:solidFill>
                  <a:schemeClr val="bg1"/>
                </a:solidFill>
                <a:effectLst>
                  <a:outerShdw blurRad="38100" dist="38100" dir="2700000" algn="tl">
                    <a:srgbClr val="000000">
                      <a:alpha val="43137"/>
                    </a:srgbClr>
                  </a:outerShdw>
                </a:effectLst>
              </a:defRPr>
            </a:lvl1pPr>
          </a:lstStyle>
          <a:p>
            <a:r>
              <a:rPr lang="en-US" dirty="0"/>
              <a:t>20XX</a:t>
            </a:r>
          </a:p>
        </p:txBody>
      </p:sp>
      <p:sp>
        <p:nvSpPr>
          <p:cNvPr id="9" name="Footer Placeholder 4">
            <a:extLst>
              <a:ext uri="{FF2B5EF4-FFF2-40B4-BE49-F238E27FC236}">
                <a16:creationId xmlns:a16="http://schemas.microsoft.com/office/drawing/2014/main" id="{1FF7C44B-1689-4CA8-B0BC-0671EA12750F}"/>
              </a:ext>
            </a:extLst>
          </p:cNvPr>
          <p:cNvSpPr>
            <a:spLocks noGrp="1"/>
          </p:cNvSpPr>
          <p:nvPr>
            <p:ph type="ftr" sz="quarter" idx="3"/>
          </p:nvPr>
        </p:nvSpPr>
        <p:spPr>
          <a:xfrm>
            <a:off x="6473608" y="6356350"/>
            <a:ext cx="27432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effectLst/>
                <a:latin typeface="+mj-lt"/>
              </a:defRPr>
            </a:lvl1pPr>
          </a:lstStyle>
          <a:p>
            <a:r>
              <a:rPr lang="en-US" dirty="0"/>
              <a:t>Pitch deck</a:t>
            </a:r>
          </a:p>
        </p:txBody>
      </p:sp>
      <p:sp>
        <p:nvSpPr>
          <p:cNvPr id="10" name="Slide Number Placeholder 5">
            <a:extLst>
              <a:ext uri="{FF2B5EF4-FFF2-40B4-BE49-F238E27FC236}">
                <a16:creationId xmlns:a16="http://schemas.microsoft.com/office/drawing/2014/main" id="{7D6105C8-7607-448C-9CD2-9CA33B49B4DB}"/>
              </a:ext>
            </a:extLst>
          </p:cNvPr>
          <p:cNvSpPr>
            <a:spLocks noGrp="1"/>
          </p:cNvSpPr>
          <p:nvPr>
            <p:ph type="sldNum" sz="quarter" idx="4"/>
          </p:nvPr>
        </p:nvSpPr>
        <p:spPr>
          <a:xfrm>
            <a:off x="9791700" y="6356350"/>
            <a:ext cx="15621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2004238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arket Opportunity Overvie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78E2C-0F13-417A-AD7A-E478D5C3BD4C}"/>
              </a:ext>
            </a:extLst>
          </p:cNvPr>
          <p:cNvSpPr>
            <a:spLocks noGrp="1"/>
          </p:cNvSpPr>
          <p:nvPr>
            <p:ph type="title" hasCustomPrompt="1"/>
          </p:nvPr>
        </p:nvSpPr>
        <p:spPr>
          <a:xfrm>
            <a:off x="808382" y="422661"/>
            <a:ext cx="5200532" cy="720399"/>
          </a:xfrm>
          <a:prstGeom prst="rect">
            <a:avLst/>
          </a:prstGeom>
        </p:spPr>
        <p:txBody>
          <a:bodyPr anchor="ctr"/>
          <a:lstStyle>
            <a:lvl1pPr algn="l">
              <a:defRPr sz="2400" cap="all" spc="100" baseline="0">
                <a:solidFill>
                  <a:schemeClr val="accent2"/>
                </a:solidFill>
              </a:defRPr>
            </a:lvl1pPr>
          </a:lstStyle>
          <a:p>
            <a:r>
              <a:rPr lang="en-US" dirty="0"/>
              <a:t>Click to add title</a:t>
            </a:r>
          </a:p>
        </p:txBody>
      </p:sp>
      <p:sp>
        <p:nvSpPr>
          <p:cNvPr id="15" name="Text Placeholder 10">
            <a:extLst>
              <a:ext uri="{FF2B5EF4-FFF2-40B4-BE49-F238E27FC236}">
                <a16:creationId xmlns:a16="http://schemas.microsoft.com/office/drawing/2014/main" id="{30892B14-4811-4781-A0D4-2D26A55DFF2F}"/>
              </a:ext>
            </a:extLst>
          </p:cNvPr>
          <p:cNvSpPr>
            <a:spLocks noGrp="1"/>
          </p:cNvSpPr>
          <p:nvPr>
            <p:ph type="body" sz="quarter" idx="16" hasCustomPrompt="1"/>
          </p:nvPr>
        </p:nvSpPr>
        <p:spPr>
          <a:xfrm>
            <a:off x="920003" y="1617548"/>
            <a:ext cx="876929" cy="720399"/>
          </a:xfrm>
          <a:prstGeom prst="rect">
            <a:avLst/>
          </a:prstGeom>
          <a:ln w="28575">
            <a:solidFill>
              <a:schemeClr val="accent4"/>
            </a:solidFill>
          </a:ln>
        </p:spPr>
        <p:txBody>
          <a:bodyPr lIns="0" tIns="0" rIns="0" bIns="0" anchor="ctr"/>
          <a:lstStyle>
            <a:lvl1pPr marL="0" indent="0" algn="ctr">
              <a:lnSpc>
                <a:spcPct val="100000"/>
              </a:lnSpc>
              <a:spcBef>
                <a:spcPts val="0"/>
              </a:spcBef>
              <a:buNone/>
              <a:defRPr sz="2400" cap="all" spc="100" baseline="0">
                <a:solidFill>
                  <a:schemeClr val="accent5">
                    <a:lumMod val="50000"/>
                  </a:schemeClr>
                </a:solidFill>
                <a:latin typeface="+mj-lt"/>
              </a:defRPr>
            </a:lvl1pPr>
          </a:lstStyle>
          <a:p>
            <a:pPr lvl="0"/>
            <a:r>
              <a:rPr lang="en-US" dirty="0"/>
              <a:t>text</a:t>
            </a:r>
          </a:p>
        </p:txBody>
      </p:sp>
      <p:sp>
        <p:nvSpPr>
          <p:cNvPr id="22" name="Text Placeholder 10">
            <a:extLst>
              <a:ext uri="{FF2B5EF4-FFF2-40B4-BE49-F238E27FC236}">
                <a16:creationId xmlns:a16="http://schemas.microsoft.com/office/drawing/2014/main" id="{950B6E72-89BA-408A-B2C8-8424747605D1}"/>
              </a:ext>
            </a:extLst>
          </p:cNvPr>
          <p:cNvSpPr>
            <a:spLocks noGrp="1"/>
          </p:cNvSpPr>
          <p:nvPr>
            <p:ph type="body" sz="quarter" idx="18" hasCustomPrompt="1"/>
          </p:nvPr>
        </p:nvSpPr>
        <p:spPr>
          <a:xfrm>
            <a:off x="920003" y="3180036"/>
            <a:ext cx="876930" cy="720400"/>
          </a:xfrm>
          <a:prstGeom prst="rect">
            <a:avLst/>
          </a:prstGeom>
          <a:ln w="28575">
            <a:solidFill>
              <a:schemeClr val="accent4"/>
            </a:solidFill>
          </a:ln>
        </p:spPr>
        <p:txBody>
          <a:bodyPr lIns="0" tIns="0" rIns="0" bIns="0" anchor="ctr"/>
          <a:lstStyle>
            <a:lvl1pPr marL="0" indent="0" algn="ctr">
              <a:lnSpc>
                <a:spcPct val="100000"/>
              </a:lnSpc>
              <a:spcBef>
                <a:spcPts val="0"/>
              </a:spcBef>
              <a:buNone/>
              <a:defRPr sz="2400" cap="all" spc="100" baseline="0">
                <a:solidFill>
                  <a:schemeClr val="accent5">
                    <a:lumMod val="50000"/>
                  </a:schemeClr>
                </a:solidFill>
                <a:latin typeface="+mj-lt"/>
              </a:defRPr>
            </a:lvl1pPr>
          </a:lstStyle>
          <a:p>
            <a:pPr lvl="0"/>
            <a:r>
              <a:rPr lang="en-US" dirty="0"/>
              <a:t>text</a:t>
            </a:r>
          </a:p>
        </p:txBody>
      </p:sp>
      <p:sp>
        <p:nvSpPr>
          <p:cNvPr id="24" name="Text Placeholder 10">
            <a:extLst>
              <a:ext uri="{FF2B5EF4-FFF2-40B4-BE49-F238E27FC236}">
                <a16:creationId xmlns:a16="http://schemas.microsoft.com/office/drawing/2014/main" id="{1FCE449C-D340-41D2-BDD5-5A31068FC8B8}"/>
              </a:ext>
            </a:extLst>
          </p:cNvPr>
          <p:cNvSpPr>
            <a:spLocks noGrp="1"/>
          </p:cNvSpPr>
          <p:nvPr>
            <p:ph type="body" sz="quarter" idx="20" hasCustomPrompt="1"/>
          </p:nvPr>
        </p:nvSpPr>
        <p:spPr>
          <a:xfrm>
            <a:off x="920003" y="4760985"/>
            <a:ext cx="876930" cy="720400"/>
          </a:xfrm>
          <a:prstGeom prst="rect">
            <a:avLst/>
          </a:prstGeom>
          <a:ln w="28575">
            <a:solidFill>
              <a:schemeClr val="accent4"/>
            </a:solidFill>
          </a:ln>
        </p:spPr>
        <p:txBody>
          <a:bodyPr lIns="0" tIns="0" rIns="0" bIns="0" anchor="ctr"/>
          <a:lstStyle>
            <a:lvl1pPr marL="0" indent="0" algn="ctr">
              <a:lnSpc>
                <a:spcPct val="100000"/>
              </a:lnSpc>
              <a:spcBef>
                <a:spcPts val="0"/>
              </a:spcBef>
              <a:buNone/>
              <a:defRPr sz="2400" cap="all" spc="100" baseline="0">
                <a:solidFill>
                  <a:schemeClr val="accent5">
                    <a:lumMod val="50000"/>
                  </a:schemeClr>
                </a:solidFill>
                <a:latin typeface="+mj-lt"/>
              </a:defRPr>
            </a:lvl1pPr>
          </a:lstStyle>
          <a:p>
            <a:pPr lvl="0"/>
            <a:r>
              <a:rPr lang="en-US" dirty="0"/>
              <a:t>text</a:t>
            </a:r>
          </a:p>
        </p:txBody>
      </p:sp>
      <p:sp>
        <p:nvSpPr>
          <p:cNvPr id="14" name="Text Placeholder 10">
            <a:extLst>
              <a:ext uri="{FF2B5EF4-FFF2-40B4-BE49-F238E27FC236}">
                <a16:creationId xmlns:a16="http://schemas.microsoft.com/office/drawing/2014/main" id="{41E2BD66-8465-46D7-9283-569B4EE4590B}"/>
              </a:ext>
            </a:extLst>
          </p:cNvPr>
          <p:cNvSpPr>
            <a:spLocks noGrp="1"/>
          </p:cNvSpPr>
          <p:nvPr>
            <p:ph type="body" sz="quarter" idx="12" hasCustomPrompt="1"/>
          </p:nvPr>
        </p:nvSpPr>
        <p:spPr>
          <a:xfrm>
            <a:off x="2102977" y="1456753"/>
            <a:ext cx="3365003" cy="1017102"/>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21" name="Text Placeholder 10">
            <a:extLst>
              <a:ext uri="{FF2B5EF4-FFF2-40B4-BE49-F238E27FC236}">
                <a16:creationId xmlns:a16="http://schemas.microsoft.com/office/drawing/2014/main" id="{13CFC961-1ED9-4817-9DB9-A1F1D0FD2ABA}"/>
              </a:ext>
            </a:extLst>
          </p:cNvPr>
          <p:cNvSpPr>
            <a:spLocks noGrp="1"/>
          </p:cNvSpPr>
          <p:nvPr>
            <p:ph type="body" sz="quarter" idx="17" hasCustomPrompt="1"/>
          </p:nvPr>
        </p:nvSpPr>
        <p:spPr>
          <a:xfrm>
            <a:off x="2102977" y="3031685"/>
            <a:ext cx="3365003" cy="1017102"/>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23" name="Text Placeholder 10">
            <a:extLst>
              <a:ext uri="{FF2B5EF4-FFF2-40B4-BE49-F238E27FC236}">
                <a16:creationId xmlns:a16="http://schemas.microsoft.com/office/drawing/2014/main" id="{7E0D9B8E-402D-44A1-920E-4838543BD9F3}"/>
              </a:ext>
            </a:extLst>
          </p:cNvPr>
          <p:cNvSpPr>
            <a:spLocks noGrp="1"/>
          </p:cNvSpPr>
          <p:nvPr>
            <p:ph type="body" sz="quarter" idx="19" hasCustomPrompt="1"/>
          </p:nvPr>
        </p:nvSpPr>
        <p:spPr>
          <a:xfrm>
            <a:off x="2102977" y="4612634"/>
            <a:ext cx="3365003" cy="1017102"/>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25" name="Date Placeholder 3">
            <a:extLst>
              <a:ext uri="{FF2B5EF4-FFF2-40B4-BE49-F238E27FC236}">
                <a16:creationId xmlns:a16="http://schemas.microsoft.com/office/drawing/2014/main" id="{64607288-5296-4BAF-B405-7F1902FA0EF0}"/>
              </a:ext>
            </a:extLst>
          </p:cNvPr>
          <p:cNvSpPr>
            <a:spLocks noGrp="1"/>
          </p:cNvSpPr>
          <p:nvPr>
            <p:ph type="dt" sz="half" idx="2"/>
          </p:nvPr>
        </p:nvSpPr>
        <p:spPr>
          <a:xfrm>
            <a:off x="0" y="6248018"/>
            <a:ext cx="2435528" cy="614850"/>
          </a:xfrm>
          <a:prstGeom prst="rect">
            <a:avLst/>
          </a:prstGeom>
          <a:solidFill>
            <a:schemeClr val="accent2">
              <a:alpha val="92000"/>
            </a:schemeClr>
          </a:solidFill>
        </p:spPr>
        <p:txBody>
          <a:bodyPr vert="horz" lIns="274320" tIns="0" rIns="91440" bIns="45720" rtlCol="0" anchor="ctr"/>
          <a:lstStyle>
            <a:lvl1pPr algn="ctr">
              <a:defRPr sz="1200" spc="100" baseline="0">
                <a:solidFill>
                  <a:schemeClr val="bg1"/>
                </a:solidFill>
                <a:effectLst>
                  <a:outerShdw blurRad="38100" dist="38100" dir="2700000" algn="tl">
                    <a:srgbClr val="000000">
                      <a:alpha val="43137"/>
                    </a:srgbClr>
                  </a:outerShdw>
                </a:effectLst>
              </a:defRPr>
            </a:lvl1pPr>
          </a:lstStyle>
          <a:p>
            <a:r>
              <a:rPr lang="en-US" dirty="0"/>
              <a:t>20XX</a:t>
            </a:r>
          </a:p>
        </p:txBody>
      </p:sp>
      <p:sp>
        <p:nvSpPr>
          <p:cNvPr id="8" name="Picture Placeholder 8">
            <a:extLst>
              <a:ext uri="{FF2B5EF4-FFF2-40B4-BE49-F238E27FC236}">
                <a16:creationId xmlns:a16="http://schemas.microsoft.com/office/drawing/2014/main" id="{61341B70-2018-4DBE-BB9A-D1F7A895F9BE}"/>
              </a:ext>
            </a:extLst>
          </p:cNvPr>
          <p:cNvSpPr>
            <a:spLocks noGrp="1"/>
          </p:cNvSpPr>
          <p:nvPr>
            <p:ph type="pic" sz="quarter" idx="10" hasCustomPrompt="1"/>
          </p:nvPr>
        </p:nvSpPr>
        <p:spPr>
          <a:xfrm>
            <a:off x="6384174" y="0"/>
            <a:ext cx="5807825" cy="6858000"/>
          </a:xfrm>
          <a:prstGeom prst="rect">
            <a:avLst/>
          </a:prstGeom>
        </p:spPr>
        <p:txBody>
          <a:bodyPr/>
          <a:lstStyle>
            <a:lvl1pPr marL="0" indent="0" algn="ctr">
              <a:buNone/>
              <a:defRPr/>
            </a:lvl1pPr>
          </a:lstStyle>
          <a:p>
            <a:r>
              <a:rPr lang="en-US" dirty="0"/>
              <a:t>Click to add photo</a:t>
            </a:r>
          </a:p>
        </p:txBody>
      </p:sp>
      <p:sp>
        <p:nvSpPr>
          <p:cNvPr id="13" name="Footer Placeholder 3">
            <a:extLst>
              <a:ext uri="{FF2B5EF4-FFF2-40B4-BE49-F238E27FC236}">
                <a16:creationId xmlns:a16="http://schemas.microsoft.com/office/drawing/2014/main" id="{83CCEE28-12C2-4138-9214-420B5A5BCEC1}"/>
              </a:ext>
            </a:extLst>
          </p:cNvPr>
          <p:cNvSpPr>
            <a:spLocks noGrp="1"/>
          </p:cNvSpPr>
          <p:nvPr>
            <p:ph type="ftr" sz="quarter" idx="11"/>
          </p:nvPr>
        </p:nvSpPr>
        <p:spPr>
          <a:xfrm>
            <a:off x="2439762" y="6248018"/>
            <a:ext cx="7267426" cy="620868"/>
          </a:xfrm>
          <a:prstGeom prst="rect">
            <a:avLst/>
          </a:prstGeom>
          <a:solidFill>
            <a:schemeClr val="accent2">
              <a:alpha val="92000"/>
            </a:schemeClr>
          </a:solidFill>
        </p:spPr>
        <p:txBody>
          <a:bodyPr tIns="0"/>
          <a:lstStyle>
            <a:lvl1pPr>
              <a:defRPr>
                <a:solidFill>
                  <a:schemeClr val="bg1"/>
                </a:solidFill>
                <a:effectLst>
                  <a:outerShdw blurRad="38100" dist="38100" dir="2700000" algn="tl">
                    <a:srgbClr val="000000">
                      <a:alpha val="43137"/>
                    </a:srgbClr>
                  </a:outerShdw>
                </a:effectLst>
              </a:defRPr>
            </a:lvl1pPr>
          </a:lstStyle>
          <a:p>
            <a:r>
              <a:rPr lang="en-US" dirty="0"/>
              <a:t>Pitch deck</a:t>
            </a:r>
          </a:p>
        </p:txBody>
      </p:sp>
      <p:sp>
        <p:nvSpPr>
          <p:cNvPr id="27" name="Slide Number Placeholder 5">
            <a:extLst>
              <a:ext uri="{FF2B5EF4-FFF2-40B4-BE49-F238E27FC236}">
                <a16:creationId xmlns:a16="http://schemas.microsoft.com/office/drawing/2014/main" id="{347ECA7D-7D2B-475F-874D-51236135A6E9}"/>
              </a:ext>
            </a:extLst>
          </p:cNvPr>
          <p:cNvSpPr>
            <a:spLocks noGrp="1"/>
          </p:cNvSpPr>
          <p:nvPr>
            <p:ph type="sldNum" sz="quarter" idx="4"/>
          </p:nvPr>
        </p:nvSpPr>
        <p:spPr>
          <a:xfrm>
            <a:off x="9707188" y="6248018"/>
            <a:ext cx="2495699" cy="620866"/>
          </a:xfrm>
          <a:prstGeom prst="rect">
            <a:avLst/>
          </a:prstGeom>
          <a:solidFill>
            <a:schemeClr val="accent2">
              <a:alpha val="92000"/>
            </a:schemeClr>
          </a:solidFill>
        </p:spPr>
        <p:txBody>
          <a:bodyPr vert="horz" lIns="457200" tIns="0" rIns="91440" bIns="45720" rtlCol="0" anchor="ctr"/>
          <a:lstStyle>
            <a:lvl1pPr algn="ctr">
              <a:defRPr sz="1200" spc="100" baseline="0">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1625327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arket Opportunity Comparison">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198964-B829-4E4F-AAE7-4D7A404AB794}"/>
              </a:ext>
            </a:extLst>
          </p:cNvPr>
          <p:cNvSpPr>
            <a:spLocks noGrp="1"/>
          </p:cNvSpPr>
          <p:nvPr>
            <p:ph type="title" hasCustomPrompt="1"/>
          </p:nvPr>
        </p:nvSpPr>
        <p:spPr>
          <a:xfrm>
            <a:off x="3233057" y="698523"/>
            <a:ext cx="5715000" cy="469089"/>
          </a:xfrm>
          <a:prstGeom prst="rect">
            <a:avLst/>
          </a:prstGeom>
        </p:spPr>
        <p:txBody>
          <a:bodyPr anchor="ctr"/>
          <a:lstStyle>
            <a:lvl1pPr algn="ctr">
              <a:defRPr sz="2400" cap="all" spc="100" baseline="0">
                <a:solidFill>
                  <a:schemeClr val="accent2"/>
                </a:solidFill>
              </a:defRPr>
            </a:lvl1pPr>
          </a:lstStyle>
          <a:p>
            <a:r>
              <a:rPr lang="en-US" dirty="0"/>
              <a:t>Click to add title</a:t>
            </a:r>
          </a:p>
        </p:txBody>
      </p:sp>
      <p:sp>
        <p:nvSpPr>
          <p:cNvPr id="21" name="Text Placeholder 10">
            <a:extLst>
              <a:ext uri="{FF2B5EF4-FFF2-40B4-BE49-F238E27FC236}">
                <a16:creationId xmlns:a16="http://schemas.microsoft.com/office/drawing/2014/main" id="{F7C80E83-E343-4BA5-ABB5-ACA84EEE6236}"/>
              </a:ext>
            </a:extLst>
          </p:cNvPr>
          <p:cNvSpPr>
            <a:spLocks noGrp="1"/>
          </p:cNvSpPr>
          <p:nvPr>
            <p:ph type="body" sz="quarter" idx="16" hasCustomPrompt="1"/>
          </p:nvPr>
        </p:nvSpPr>
        <p:spPr>
          <a:xfrm>
            <a:off x="1681078" y="1853427"/>
            <a:ext cx="1252367" cy="863490"/>
          </a:xfrm>
          <a:prstGeom prst="rect">
            <a:avLst/>
          </a:prstGeom>
          <a:ln w="28575">
            <a:solidFill>
              <a:schemeClr val="accent4"/>
            </a:solidFill>
          </a:ln>
        </p:spPr>
        <p:txBody>
          <a:bodyPr anchor="ctr"/>
          <a:lstStyle>
            <a:lvl1pPr marL="0" indent="0" algn="ctr">
              <a:buNone/>
              <a:defRPr sz="3200" cap="all" spc="100" baseline="0">
                <a:solidFill>
                  <a:schemeClr val="accent5">
                    <a:lumMod val="50000"/>
                  </a:schemeClr>
                </a:solidFill>
                <a:latin typeface="+mj-lt"/>
              </a:defRPr>
            </a:lvl1pPr>
          </a:lstStyle>
          <a:p>
            <a:pPr lvl="0"/>
            <a:r>
              <a:rPr lang="en-US" dirty="0"/>
              <a:t>text</a:t>
            </a:r>
          </a:p>
        </p:txBody>
      </p:sp>
      <p:sp>
        <p:nvSpPr>
          <p:cNvPr id="20" name="Text Placeholder 10">
            <a:extLst>
              <a:ext uri="{FF2B5EF4-FFF2-40B4-BE49-F238E27FC236}">
                <a16:creationId xmlns:a16="http://schemas.microsoft.com/office/drawing/2014/main" id="{BA56986C-C9AC-44CD-9D32-24AA209F7648}"/>
              </a:ext>
            </a:extLst>
          </p:cNvPr>
          <p:cNvSpPr>
            <a:spLocks noGrp="1"/>
          </p:cNvSpPr>
          <p:nvPr>
            <p:ph type="body" sz="quarter" idx="12" hasCustomPrompt="1"/>
          </p:nvPr>
        </p:nvSpPr>
        <p:spPr>
          <a:xfrm>
            <a:off x="838200" y="2883704"/>
            <a:ext cx="2939143" cy="469089"/>
          </a:xfrm>
          <a:prstGeom prst="rect">
            <a:avLst/>
          </a:prstGeom>
        </p:spPr>
        <p:txBody>
          <a:bodyPr anchor="t"/>
          <a:lstStyle>
            <a:lvl1pPr marL="0" indent="0" algn="ctr">
              <a:lnSpc>
                <a:spcPct val="125000"/>
              </a:lnSpc>
              <a:spcBef>
                <a:spcPts val="0"/>
              </a:spcBef>
              <a:buNone/>
              <a:defRPr sz="1800" cap="none" spc="100" baseline="0">
                <a:solidFill>
                  <a:schemeClr val="tx1"/>
                </a:solidFill>
                <a:latin typeface="+mn-lt"/>
              </a:defRPr>
            </a:lvl1pPr>
          </a:lstStyle>
          <a:p>
            <a:pPr lvl="0"/>
            <a:r>
              <a:rPr lang="en-US" dirty="0"/>
              <a:t>Click to add text</a:t>
            </a:r>
          </a:p>
        </p:txBody>
      </p:sp>
      <p:sp>
        <p:nvSpPr>
          <p:cNvPr id="27" name="Text Placeholder 10">
            <a:extLst>
              <a:ext uri="{FF2B5EF4-FFF2-40B4-BE49-F238E27FC236}">
                <a16:creationId xmlns:a16="http://schemas.microsoft.com/office/drawing/2014/main" id="{61B45AB9-9A5F-4872-A322-AD3890A5BE65}"/>
              </a:ext>
            </a:extLst>
          </p:cNvPr>
          <p:cNvSpPr>
            <a:spLocks noGrp="1"/>
          </p:cNvSpPr>
          <p:nvPr>
            <p:ph type="body" sz="quarter" idx="17" hasCustomPrompt="1"/>
          </p:nvPr>
        </p:nvSpPr>
        <p:spPr>
          <a:xfrm>
            <a:off x="838200" y="3253816"/>
            <a:ext cx="2939143" cy="469089"/>
          </a:xfrm>
          <a:prstGeom prst="rect">
            <a:avLst/>
          </a:prstGeom>
        </p:spPr>
        <p:txBody>
          <a:bodyPr anchor="t"/>
          <a:lstStyle>
            <a:lvl1pPr marL="0" indent="0" algn="ctr">
              <a:lnSpc>
                <a:spcPct val="125000"/>
              </a:lnSpc>
              <a:spcBef>
                <a:spcPts val="0"/>
              </a:spcBef>
              <a:buNone/>
              <a:defRPr sz="1400" cap="none" spc="100" baseline="0">
                <a:solidFill>
                  <a:schemeClr val="tx1"/>
                </a:solidFill>
                <a:latin typeface="+mn-lt"/>
              </a:defRPr>
            </a:lvl1pPr>
          </a:lstStyle>
          <a:p>
            <a:pPr lvl="0"/>
            <a:r>
              <a:rPr lang="en-US" dirty="0"/>
              <a:t>Click to add text</a:t>
            </a:r>
          </a:p>
        </p:txBody>
      </p:sp>
      <p:sp>
        <p:nvSpPr>
          <p:cNvPr id="29" name="Text Placeholder 10">
            <a:extLst>
              <a:ext uri="{FF2B5EF4-FFF2-40B4-BE49-F238E27FC236}">
                <a16:creationId xmlns:a16="http://schemas.microsoft.com/office/drawing/2014/main" id="{E5E3032E-6B86-4F42-95E1-7C7B13087199}"/>
              </a:ext>
            </a:extLst>
          </p:cNvPr>
          <p:cNvSpPr>
            <a:spLocks noGrp="1"/>
          </p:cNvSpPr>
          <p:nvPr>
            <p:ph type="body" sz="quarter" idx="19" hasCustomPrompt="1"/>
          </p:nvPr>
        </p:nvSpPr>
        <p:spPr>
          <a:xfrm>
            <a:off x="5469646" y="1853426"/>
            <a:ext cx="1252367" cy="863491"/>
          </a:xfrm>
          <a:prstGeom prst="rect">
            <a:avLst/>
          </a:prstGeom>
          <a:ln w="28575">
            <a:solidFill>
              <a:schemeClr val="accent4"/>
            </a:solidFill>
          </a:ln>
        </p:spPr>
        <p:txBody>
          <a:bodyPr anchor="ctr"/>
          <a:lstStyle>
            <a:lvl1pPr marL="0" indent="0" algn="ctr">
              <a:buNone/>
              <a:defRPr sz="3200" cap="all" spc="100" baseline="0">
                <a:solidFill>
                  <a:schemeClr val="accent5">
                    <a:lumMod val="50000"/>
                  </a:schemeClr>
                </a:solidFill>
                <a:latin typeface="+mj-lt"/>
              </a:defRPr>
            </a:lvl1pPr>
          </a:lstStyle>
          <a:p>
            <a:pPr lvl="0"/>
            <a:r>
              <a:rPr lang="en-US" dirty="0"/>
              <a:t>text</a:t>
            </a:r>
          </a:p>
        </p:txBody>
      </p:sp>
      <p:sp>
        <p:nvSpPr>
          <p:cNvPr id="28" name="Text Placeholder 10">
            <a:extLst>
              <a:ext uri="{FF2B5EF4-FFF2-40B4-BE49-F238E27FC236}">
                <a16:creationId xmlns:a16="http://schemas.microsoft.com/office/drawing/2014/main" id="{C56EA384-B876-4E37-81CC-FF14C8064ED4}"/>
              </a:ext>
            </a:extLst>
          </p:cNvPr>
          <p:cNvSpPr>
            <a:spLocks noGrp="1"/>
          </p:cNvSpPr>
          <p:nvPr>
            <p:ph type="body" sz="quarter" idx="18" hasCustomPrompt="1"/>
          </p:nvPr>
        </p:nvSpPr>
        <p:spPr>
          <a:xfrm>
            <a:off x="4626428" y="2883704"/>
            <a:ext cx="2939143" cy="469089"/>
          </a:xfrm>
          <a:prstGeom prst="rect">
            <a:avLst/>
          </a:prstGeom>
        </p:spPr>
        <p:txBody>
          <a:bodyPr anchor="t"/>
          <a:lstStyle>
            <a:lvl1pPr marL="0" indent="0" algn="ctr">
              <a:lnSpc>
                <a:spcPct val="125000"/>
              </a:lnSpc>
              <a:spcBef>
                <a:spcPts val="0"/>
              </a:spcBef>
              <a:buNone/>
              <a:defRPr sz="1800" cap="none" spc="100" baseline="0">
                <a:solidFill>
                  <a:schemeClr val="tx1"/>
                </a:solidFill>
                <a:latin typeface="+mn-lt"/>
              </a:defRPr>
            </a:lvl1pPr>
          </a:lstStyle>
          <a:p>
            <a:pPr lvl="0"/>
            <a:r>
              <a:rPr lang="en-US" dirty="0"/>
              <a:t>Click to add text</a:t>
            </a:r>
          </a:p>
        </p:txBody>
      </p:sp>
      <p:sp>
        <p:nvSpPr>
          <p:cNvPr id="30" name="Text Placeholder 10">
            <a:extLst>
              <a:ext uri="{FF2B5EF4-FFF2-40B4-BE49-F238E27FC236}">
                <a16:creationId xmlns:a16="http://schemas.microsoft.com/office/drawing/2014/main" id="{7A136A37-A8C3-48F4-978F-3042B2451FFF}"/>
              </a:ext>
            </a:extLst>
          </p:cNvPr>
          <p:cNvSpPr>
            <a:spLocks noGrp="1"/>
          </p:cNvSpPr>
          <p:nvPr>
            <p:ph type="body" sz="quarter" idx="20" hasCustomPrompt="1"/>
          </p:nvPr>
        </p:nvSpPr>
        <p:spPr>
          <a:xfrm>
            <a:off x="4626428" y="3253816"/>
            <a:ext cx="2939143" cy="469089"/>
          </a:xfrm>
          <a:prstGeom prst="rect">
            <a:avLst/>
          </a:prstGeom>
        </p:spPr>
        <p:txBody>
          <a:bodyPr anchor="t"/>
          <a:lstStyle>
            <a:lvl1pPr marL="0" indent="0" algn="ctr">
              <a:lnSpc>
                <a:spcPct val="125000"/>
              </a:lnSpc>
              <a:spcBef>
                <a:spcPts val="0"/>
              </a:spcBef>
              <a:buNone/>
              <a:defRPr sz="1400" cap="none" spc="100" baseline="0">
                <a:solidFill>
                  <a:schemeClr val="tx1"/>
                </a:solidFill>
                <a:latin typeface="+mn-lt"/>
              </a:defRPr>
            </a:lvl1pPr>
          </a:lstStyle>
          <a:p>
            <a:pPr lvl="0"/>
            <a:r>
              <a:rPr lang="en-US" dirty="0"/>
              <a:t>Click to add text</a:t>
            </a:r>
          </a:p>
        </p:txBody>
      </p:sp>
      <p:sp>
        <p:nvSpPr>
          <p:cNvPr id="32" name="Text Placeholder 10">
            <a:extLst>
              <a:ext uri="{FF2B5EF4-FFF2-40B4-BE49-F238E27FC236}">
                <a16:creationId xmlns:a16="http://schemas.microsoft.com/office/drawing/2014/main" id="{90D156C2-557C-45F2-B9BA-7CE533312A02}"/>
              </a:ext>
            </a:extLst>
          </p:cNvPr>
          <p:cNvSpPr>
            <a:spLocks noGrp="1"/>
          </p:cNvSpPr>
          <p:nvPr>
            <p:ph type="body" sz="quarter" idx="22" hasCustomPrompt="1"/>
          </p:nvPr>
        </p:nvSpPr>
        <p:spPr>
          <a:xfrm>
            <a:off x="9258214" y="1853427"/>
            <a:ext cx="1252028" cy="863492"/>
          </a:xfrm>
          <a:prstGeom prst="rect">
            <a:avLst/>
          </a:prstGeom>
          <a:ln w="28575">
            <a:solidFill>
              <a:schemeClr val="accent4"/>
            </a:solidFill>
          </a:ln>
        </p:spPr>
        <p:txBody>
          <a:bodyPr anchor="ctr"/>
          <a:lstStyle>
            <a:lvl1pPr marL="0" indent="0" algn="ctr">
              <a:buNone/>
              <a:defRPr sz="3200" cap="all" spc="100" baseline="0">
                <a:solidFill>
                  <a:schemeClr val="accent5">
                    <a:lumMod val="50000"/>
                  </a:schemeClr>
                </a:solidFill>
                <a:latin typeface="+mj-lt"/>
              </a:defRPr>
            </a:lvl1pPr>
          </a:lstStyle>
          <a:p>
            <a:pPr lvl="0"/>
            <a:r>
              <a:rPr lang="en-US" dirty="0"/>
              <a:t>text</a:t>
            </a:r>
          </a:p>
        </p:txBody>
      </p:sp>
      <p:sp>
        <p:nvSpPr>
          <p:cNvPr id="31" name="Text Placeholder 10">
            <a:extLst>
              <a:ext uri="{FF2B5EF4-FFF2-40B4-BE49-F238E27FC236}">
                <a16:creationId xmlns:a16="http://schemas.microsoft.com/office/drawing/2014/main" id="{38E358D4-D1F9-4872-A079-98E1F6BD662D}"/>
              </a:ext>
            </a:extLst>
          </p:cNvPr>
          <p:cNvSpPr>
            <a:spLocks noGrp="1"/>
          </p:cNvSpPr>
          <p:nvPr>
            <p:ph type="body" sz="quarter" idx="21" hasCustomPrompt="1"/>
          </p:nvPr>
        </p:nvSpPr>
        <p:spPr>
          <a:xfrm>
            <a:off x="8414657" y="2883704"/>
            <a:ext cx="2939143" cy="469089"/>
          </a:xfrm>
          <a:prstGeom prst="rect">
            <a:avLst/>
          </a:prstGeom>
        </p:spPr>
        <p:txBody>
          <a:bodyPr anchor="t"/>
          <a:lstStyle>
            <a:lvl1pPr marL="0" indent="0" algn="ctr">
              <a:lnSpc>
                <a:spcPct val="125000"/>
              </a:lnSpc>
              <a:spcBef>
                <a:spcPts val="0"/>
              </a:spcBef>
              <a:buNone/>
              <a:defRPr sz="1800" cap="none" spc="100" baseline="0">
                <a:solidFill>
                  <a:schemeClr val="tx1"/>
                </a:solidFill>
                <a:latin typeface="+mn-lt"/>
              </a:defRPr>
            </a:lvl1pPr>
          </a:lstStyle>
          <a:p>
            <a:pPr lvl="0"/>
            <a:r>
              <a:rPr lang="en-US" dirty="0"/>
              <a:t>Click to add text</a:t>
            </a:r>
          </a:p>
        </p:txBody>
      </p:sp>
      <p:sp>
        <p:nvSpPr>
          <p:cNvPr id="33" name="Text Placeholder 10">
            <a:extLst>
              <a:ext uri="{FF2B5EF4-FFF2-40B4-BE49-F238E27FC236}">
                <a16:creationId xmlns:a16="http://schemas.microsoft.com/office/drawing/2014/main" id="{8D809314-142B-40CA-8424-37611F5E9C1F}"/>
              </a:ext>
            </a:extLst>
          </p:cNvPr>
          <p:cNvSpPr>
            <a:spLocks noGrp="1"/>
          </p:cNvSpPr>
          <p:nvPr>
            <p:ph type="body" sz="quarter" idx="23" hasCustomPrompt="1"/>
          </p:nvPr>
        </p:nvSpPr>
        <p:spPr>
          <a:xfrm>
            <a:off x="8414657" y="3253816"/>
            <a:ext cx="2939143" cy="469089"/>
          </a:xfrm>
          <a:prstGeom prst="rect">
            <a:avLst/>
          </a:prstGeom>
        </p:spPr>
        <p:txBody>
          <a:bodyPr anchor="t"/>
          <a:lstStyle>
            <a:lvl1pPr marL="0" indent="0" algn="ctr">
              <a:lnSpc>
                <a:spcPct val="125000"/>
              </a:lnSpc>
              <a:spcBef>
                <a:spcPts val="0"/>
              </a:spcBef>
              <a:buNone/>
              <a:defRPr sz="1400" cap="none" spc="100" baseline="0">
                <a:solidFill>
                  <a:schemeClr val="tx1"/>
                </a:solidFill>
                <a:latin typeface="+mn-lt"/>
              </a:defRPr>
            </a:lvl1pPr>
          </a:lstStyle>
          <a:p>
            <a:pPr lvl="0"/>
            <a:r>
              <a:rPr lang="en-US" dirty="0"/>
              <a:t>Click to add text</a:t>
            </a:r>
          </a:p>
        </p:txBody>
      </p:sp>
      <p:sp>
        <p:nvSpPr>
          <p:cNvPr id="16" name="Picture Placeholder 8">
            <a:extLst>
              <a:ext uri="{FF2B5EF4-FFF2-40B4-BE49-F238E27FC236}">
                <a16:creationId xmlns:a16="http://schemas.microsoft.com/office/drawing/2014/main" id="{3B652552-1A5B-4884-9BDF-1A2663959342}"/>
              </a:ext>
            </a:extLst>
          </p:cNvPr>
          <p:cNvSpPr>
            <a:spLocks noGrp="1"/>
          </p:cNvSpPr>
          <p:nvPr>
            <p:ph type="pic" sz="quarter" idx="14" hasCustomPrompt="1"/>
          </p:nvPr>
        </p:nvSpPr>
        <p:spPr>
          <a:xfrm>
            <a:off x="0" y="4234542"/>
            <a:ext cx="12191999" cy="2623457"/>
          </a:xfrm>
          <a:prstGeom prst="rect">
            <a:avLst/>
          </a:prstGeom>
        </p:spPr>
        <p:txBody>
          <a:bodyPr/>
          <a:lstStyle>
            <a:lvl1pPr marL="0" indent="0" algn="ctr">
              <a:buNone/>
              <a:defRPr/>
            </a:lvl1pPr>
          </a:lstStyle>
          <a:p>
            <a:r>
              <a:rPr lang="en-US" dirty="0"/>
              <a:t>Click to add photo</a:t>
            </a:r>
          </a:p>
        </p:txBody>
      </p:sp>
      <p:sp>
        <p:nvSpPr>
          <p:cNvPr id="36" name="Date Placeholder 3">
            <a:extLst>
              <a:ext uri="{FF2B5EF4-FFF2-40B4-BE49-F238E27FC236}">
                <a16:creationId xmlns:a16="http://schemas.microsoft.com/office/drawing/2014/main" id="{5C7A8808-3BA5-498D-8E57-CAB9DF0182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1"/>
                </a:solidFill>
                <a:effectLst>
                  <a:outerShdw blurRad="38100" dist="38100" dir="2700000" algn="tl">
                    <a:srgbClr val="000000">
                      <a:alpha val="43137"/>
                    </a:srgbClr>
                  </a:outerShdw>
                </a:effectLst>
              </a:defRPr>
            </a:lvl1pPr>
          </a:lstStyle>
          <a:p>
            <a:r>
              <a:rPr lang="en-US" dirty="0"/>
              <a:t>20XX</a:t>
            </a:r>
          </a:p>
        </p:txBody>
      </p:sp>
      <p:sp>
        <p:nvSpPr>
          <p:cNvPr id="37" name="Footer Placeholder 4">
            <a:extLst>
              <a:ext uri="{FF2B5EF4-FFF2-40B4-BE49-F238E27FC236}">
                <a16:creationId xmlns:a16="http://schemas.microsoft.com/office/drawing/2014/main" id="{742EE3D7-DACC-458E-82B0-EC87F8BAE87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1"/>
                </a:solidFill>
                <a:effectLst>
                  <a:outerShdw blurRad="38100" dist="38100" dir="2700000" algn="tl">
                    <a:srgbClr val="000000">
                      <a:alpha val="43137"/>
                    </a:srgbClr>
                  </a:outerShdw>
                </a:effectLst>
                <a:latin typeface="+mj-lt"/>
              </a:defRPr>
            </a:lvl1pPr>
          </a:lstStyle>
          <a:p>
            <a:r>
              <a:rPr lang="en-US" dirty="0"/>
              <a:t>Pitch deck</a:t>
            </a:r>
          </a:p>
        </p:txBody>
      </p:sp>
      <p:sp>
        <p:nvSpPr>
          <p:cNvPr id="38" name="Slide Number Placeholder 5">
            <a:extLst>
              <a:ext uri="{FF2B5EF4-FFF2-40B4-BE49-F238E27FC236}">
                <a16:creationId xmlns:a16="http://schemas.microsoft.com/office/drawing/2014/main" id="{8ED908E6-B839-44D9-AFFC-E5E5E592E5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31822268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ur Competi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1225E-57F6-4605-A684-F9B30F1F664E}"/>
              </a:ext>
            </a:extLst>
          </p:cNvPr>
          <p:cNvSpPr>
            <a:spLocks noGrp="1"/>
          </p:cNvSpPr>
          <p:nvPr>
            <p:ph type="title" hasCustomPrompt="1"/>
          </p:nvPr>
        </p:nvSpPr>
        <p:spPr>
          <a:xfrm>
            <a:off x="809568" y="2450440"/>
            <a:ext cx="4143432" cy="548711"/>
          </a:xfrm>
          <a:prstGeom prst="rect">
            <a:avLst/>
          </a:prstGeom>
        </p:spPr>
        <p:txBody>
          <a:bodyPr anchor="b"/>
          <a:lstStyle>
            <a:lvl1pPr>
              <a:defRPr sz="2400" cap="all" spc="100" baseline="0">
                <a:solidFill>
                  <a:schemeClr val="accent2"/>
                </a:solidFill>
              </a:defRPr>
            </a:lvl1pPr>
          </a:lstStyle>
          <a:p>
            <a:r>
              <a:rPr lang="en-US" dirty="0"/>
              <a:t>Click to add title</a:t>
            </a:r>
          </a:p>
        </p:txBody>
      </p:sp>
      <p:sp>
        <p:nvSpPr>
          <p:cNvPr id="7" name="Picture Placeholder 8">
            <a:extLst>
              <a:ext uri="{FF2B5EF4-FFF2-40B4-BE49-F238E27FC236}">
                <a16:creationId xmlns:a16="http://schemas.microsoft.com/office/drawing/2014/main" id="{C93927AF-DF09-4CE5-8767-B2ECF0215BF5}"/>
              </a:ext>
            </a:extLst>
          </p:cNvPr>
          <p:cNvSpPr>
            <a:spLocks noGrp="1"/>
          </p:cNvSpPr>
          <p:nvPr>
            <p:ph type="pic" sz="quarter" idx="10" hasCustomPrompt="1"/>
          </p:nvPr>
        </p:nvSpPr>
        <p:spPr>
          <a:xfrm>
            <a:off x="4837756" y="0"/>
            <a:ext cx="7354243" cy="2862470"/>
          </a:xfrm>
          <a:prstGeom prst="rect">
            <a:avLst/>
          </a:prstGeom>
        </p:spPr>
        <p:txBody>
          <a:bodyPr/>
          <a:lstStyle>
            <a:lvl1pPr marL="0" indent="0" algn="ctr">
              <a:buNone/>
              <a:defRPr/>
            </a:lvl1pPr>
          </a:lstStyle>
          <a:p>
            <a:r>
              <a:rPr lang="en-US" dirty="0"/>
              <a:t>Click to add photo</a:t>
            </a:r>
          </a:p>
        </p:txBody>
      </p:sp>
      <p:sp>
        <p:nvSpPr>
          <p:cNvPr id="12" name="Text Placeholder 10">
            <a:extLst>
              <a:ext uri="{FF2B5EF4-FFF2-40B4-BE49-F238E27FC236}">
                <a16:creationId xmlns:a16="http://schemas.microsoft.com/office/drawing/2014/main" id="{AE2342C8-E968-4F49-930C-F5C43F88F0BF}"/>
              </a:ext>
            </a:extLst>
          </p:cNvPr>
          <p:cNvSpPr>
            <a:spLocks noGrp="1"/>
          </p:cNvSpPr>
          <p:nvPr>
            <p:ph type="body" sz="quarter" idx="16" hasCustomPrompt="1"/>
          </p:nvPr>
        </p:nvSpPr>
        <p:spPr>
          <a:xfrm>
            <a:off x="819728" y="3365446"/>
            <a:ext cx="4953000" cy="426393"/>
          </a:xfrm>
          <a:prstGeom prst="rect">
            <a:avLst/>
          </a:prstGeom>
        </p:spPr>
        <p:txBody>
          <a:bodyPr anchor="b"/>
          <a:lstStyle>
            <a:lvl1pPr marL="0" indent="0" algn="l">
              <a:buNone/>
              <a:defRPr sz="1800" cap="all" spc="100" baseline="0">
                <a:solidFill>
                  <a:schemeClr val="accent5">
                    <a:lumMod val="50000"/>
                  </a:schemeClr>
                </a:solidFill>
                <a:latin typeface="+mj-lt"/>
              </a:defRPr>
            </a:lvl1pPr>
          </a:lstStyle>
          <a:p>
            <a:pPr lvl="0"/>
            <a:r>
              <a:rPr lang="en-US" dirty="0"/>
              <a:t>Click to add subtitle</a:t>
            </a:r>
          </a:p>
        </p:txBody>
      </p:sp>
      <p:sp>
        <p:nvSpPr>
          <p:cNvPr id="11" name="Text Placeholder 10">
            <a:extLst>
              <a:ext uri="{FF2B5EF4-FFF2-40B4-BE49-F238E27FC236}">
                <a16:creationId xmlns:a16="http://schemas.microsoft.com/office/drawing/2014/main" id="{FE8D114B-8AAB-41D6-AFCF-750066A65291}"/>
              </a:ext>
            </a:extLst>
          </p:cNvPr>
          <p:cNvSpPr>
            <a:spLocks noGrp="1"/>
          </p:cNvSpPr>
          <p:nvPr>
            <p:ph type="body" sz="quarter" idx="12" hasCustomPrompt="1"/>
          </p:nvPr>
        </p:nvSpPr>
        <p:spPr>
          <a:xfrm>
            <a:off x="819728" y="3744950"/>
            <a:ext cx="4953000" cy="2046251"/>
          </a:xfrm>
          <a:prstGeom prst="rect">
            <a:avLst/>
          </a:prstGeom>
        </p:spPr>
        <p:txBody>
          <a:bodyPr anchor="t"/>
          <a:lstStyle>
            <a:lvl1pPr marL="0" indent="0" algn="l">
              <a:lnSpc>
                <a:spcPct val="100000"/>
              </a:lnSpc>
              <a:spcBef>
                <a:spcPts val="0"/>
              </a:spcBef>
              <a:buNone/>
              <a:defRPr sz="1600" cap="none" spc="100" baseline="0">
                <a:solidFill>
                  <a:schemeClr val="tx1"/>
                </a:solidFill>
                <a:latin typeface="+mn-lt"/>
              </a:defRPr>
            </a:lvl1pPr>
          </a:lstStyle>
          <a:p>
            <a:pPr lvl="0"/>
            <a:r>
              <a:rPr lang="en-US" dirty="0"/>
              <a:t>Click to add text</a:t>
            </a:r>
          </a:p>
        </p:txBody>
      </p:sp>
      <p:sp>
        <p:nvSpPr>
          <p:cNvPr id="15" name="Text Placeholder 10">
            <a:extLst>
              <a:ext uri="{FF2B5EF4-FFF2-40B4-BE49-F238E27FC236}">
                <a16:creationId xmlns:a16="http://schemas.microsoft.com/office/drawing/2014/main" id="{DCCC938D-0BC7-4BBB-BBF2-B830D9D0C13A}"/>
              </a:ext>
            </a:extLst>
          </p:cNvPr>
          <p:cNvSpPr>
            <a:spLocks noGrp="1"/>
          </p:cNvSpPr>
          <p:nvPr>
            <p:ph type="body" sz="quarter" idx="18" hasCustomPrompt="1"/>
          </p:nvPr>
        </p:nvSpPr>
        <p:spPr>
          <a:xfrm>
            <a:off x="6400800" y="3365446"/>
            <a:ext cx="4953000" cy="426393"/>
          </a:xfrm>
          <a:prstGeom prst="rect">
            <a:avLst/>
          </a:prstGeom>
        </p:spPr>
        <p:txBody>
          <a:bodyPr anchor="b"/>
          <a:lstStyle>
            <a:lvl1pPr marL="0" indent="0" algn="l">
              <a:buNone/>
              <a:defRPr sz="1800" cap="all" spc="100" baseline="0">
                <a:solidFill>
                  <a:schemeClr val="accent5">
                    <a:lumMod val="50000"/>
                  </a:schemeClr>
                </a:solidFill>
                <a:latin typeface="+mj-lt"/>
              </a:defRPr>
            </a:lvl1pPr>
          </a:lstStyle>
          <a:p>
            <a:pPr lvl="0"/>
            <a:r>
              <a:rPr lang="en-US" dirty="0"/>
              <a:t>Click to add subtitle</a:t>
            </a:r>
          </a:p>
        </p:txBody>
      </p:sp>
      <p:sp>
        <p:nvSpPr>
          <p:cNvPr id="14" name="Text Placeholder 10">
            <a:extLst>
              <a:ext uri="{FF2B5EF4-FFF2-40B4-BE49-F238E27FC236}">
                <a16:creationId xmlns:a16="http://schemas.microsoft.com/office/drawing/2014/main" id="{796405D2-E28F-41EC-844E-034C5D70725D}"/>
              </a:ext>
            </a:extLst>
          </p:cNvPr>
          <p:cNvSpPr>
            <a:spLocks noGrp="1"/>
          </p:cNvSpPr>
          <p:nvPr>
            <p:ph type="body" sz="quarter" idx="17" hasCustomPrompt="1"/>
          </p:nvPr>
        </p:nvSpPr>
        <p:spPr>
          <a:xfrm>
            <a:off x="6400800" y="3744950"/>
            <a:ext cx="4953000" cy="2046251"/>
          </a:xfrm>
          <a:prstGeom prst="rect">
            <a:avLst/>
          </a:prstGeom>
        </p:spPr>
        <p:txBody>
          <a:bodyPr anchor="t"/>
          <a:lstStyle>
            <a:lvl1pPr marL="0" indent="0" algn="l">
              <a:lnSpc>
                <a:spcPct val="100000"/>
              </a:lnSpc>
              <a:spcBef>
                <a:spcPts val="0"/>
              </a:spcBef>
              <a:buNone/>
              <a:defRPr sz="1600" cap="none" spc="100" baseline="0">
                <a:solidFill>
                  <a:schemeClr val="tx1"/>
                </a:solidFill>
                <a:latin typeface="+mn-lt"/>
              </a:defRPr>
            </a:lvl1pPr>
          </a:lstStyle>
          <a:p>
            <a:pPr lvl="0"/>
            <a:r>
              <a:rPr lang="en-US" dirty="0"/>
              <a:t>Click to add text</a:t>
            </a:r>
          </a:p>
        </p:txBody>
      </p:sp>
      <p:sp>
        <p:nvSpPr>
          <p:cNvPr id="8" name="Date Placeholder 3">
            <a:extLst>
              <a:ext uri="{FF2B5EF4-FFF2-40B4-BE49-F238E27FC236}">
                <a16:creationId xmlns:a16="http://schemas.microsoft.com/office/drawing/2014/main" id="{8751D887-2419-4911-A7CC-9B5A598D71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2">
                    <a:lumMod val="50000"/>
                  </a:schemeClr>
                </a:solidFill>
              </a:defRPr>
            </a:lvl1pPr>
          </a:lstStyle>
          <a:p>
            <a:r>
              <a:rPr lang="en-US" dirty="0"/>
              <a:t>20XX</a:t>
            </a:r>
          </a:p>
        </p:txBody>
      </p:sp>
      <p:sp>
        <p:nvSpPr>
          <p:cNvPr id="9" name="Footer Placeholder 4">
            <a:extLst>
              <a:ext uri="{FF2B5EF4-FFF2-40B4-BE49-F238E27FC236}">
                <a16:creationId xmlns:a16="http://schemas.microsoft.com/office/drawing/2014/main" id="{B8B214E0-C574-4CE5-8FF0-E0F965A4A0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latin typeface="+mj-lt"/>
              </a:defRPr>
            </a:lvl1pPr>
          </a:lstStyle>
          <a:p>
            <a:r>
              <a:rPr lang="en-US" dirty="0"/>
              <a:t>Pitch deck</a:t>
            </a:r>
          </a:p>
        </p:txBody>
      </p:sp>
      <p:sp>
        <p:nvSpPr>
          <p:cNvPr id="10" name="Slide Number Placeholder 5">
            <a:extLst>
              <a:ext uri="{FF2B5EF4-FFF2-40B4-BE49-F238E27FC236}">
                <a16:creationId xmlns:a16="http://schemas.microsoft.com/office/drawing/2014/main" id="{6C033920-FB08-49F3-8A75-14E68EF78D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2651951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ur Competition v2">
    <p:spTree>
      <p:nvGrpSpPr>
        <p:cNvPr id="1" name=""/>
        <p:cNvGrpSpPr/>
        <p:nvPr/>
      </p:nvGrpSpPr>
      <p:grpSpPr>
        <a:xfrm>
          <a:off x="0" y="0"/>
          <a:ext cx="0" cy="0"/>
          <a:chOff x="0" y="0"/>
          <a:chExt cx="0" cy="0"/>
        </a:xfrm>
      </p:grpSpPr>
      <p:pic>
        <p:nvPicPr>
          <p:cNvPr id="49" name="Graphic 48">
            <a:extLst>
              <a:ext uri="{FF2B5EF4-FFF2-40B4-BE49-F238E27FC236}">
                <a16:creationId xmlns:a16="http://schemas.microsoft.com/office/drawing/2014/main" id="{CC3C8467-268E-4ABA-B4F5-0808AFBB278F}"/>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 y="6237133"/>
            <a:ext cx="12191999" cy="620867"/>
          </a:xfrm>
          <a:prstGeom prst="rect">
            <a:avLst/>
          </a:prstGeom>
        </p:spPr>
      </p:pic>
      <p:cxnSp>
        <p:nvCxnSpPr>
          <p:cNvPr id="18" name="Straight Connector 17">
            <a:extLst>
              <a:ext uri="{FF2B5EF4-FFF2-40B4-BE49-F238E27FC236}">
                <a16:creationId xmlns:a16="http://schemas.microsoft.com/office/drawing/2014/main" id="{D69FF8FD-CDD1-4BEE-8DB9-0CD4BDE983AA}"/>
              </a:ext>
              <a:ext uri="{C183D7F6-B498-43B3-948B-1728B52AA6E4}">
                <adec:decorative xmlns:adec="http://schemas.microsoft.com/office/drawing/2017/decorative" val="1"/>
              </a:ext>
            </a:extLst>
          </p:cNvPr>
          <p:cNvCxnSpPr>
            <a:cxnSpLocks/>
          </p:cNvCxnSpPr>
          <p:nvPr userDrawn="1"/>
        </p:nvCxnSpPr>
        <p:spPr>
          <a:xfrm>
            <a:off x="7335793" y="766762"/>
            <a:ext cx="0" cy="4903903"/>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9F1257F-A86F-48F4-BFFA-9BFB4355ED20}"/>
              </a:ext>
              <a:ext uri="{C183D7F6-B498-43B3-948B-1728B52AA6E4}">
                <adec:decorative xmlns:adec="http://schemas.microsoft.com/office/drawing/2017/decorative" val="1"/>
              </a:ext>
            </a:extLst>
          </p:cNvPr>
          <p:cNvCxnSpPr>
            <a:cxnSpLocks/>
          </p:cNvCxnSpPr>
          <p:nvPr userDrawn="1"/>
        </p:nvCxnSpPr>
        <p:spPr>
          <a:xfrm rot="5400000">
            <a:off x="7334351" y="757238"/>
            <a:ext cx="0" cy="4903903"/>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FFD01FCA-DF30-466C-9EAE-B0A13CF25D3B}"/>
              </a:ext>
              <a:ext uri="{C183D7F6-B498-43B3-948B-1728B52AA6E4}">
                <adec:decorative xmlns:adec="http://schemas.microsoft.com/office/drawing/2017/decorative" val="1"/>
              </a:ext>
            </a:extLst>
          </p:cNvPr>
          <p:cNvSpPr/>
          <p:nvPr userDrawn="1"/>
        </p:nvSpPr>
        <p:spPr>
          <a:xfrm>
            <a:off x="5831167" y="4486275"/>
            <a:ext cx="622236" cy="622236"/>
          </a:xfrm>
          <a:prstGeom prst="rect">
            <a:avLst/>
          </a:prstGeom>
          <a:noFill/>
          <a:ln w="2857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56F9F0CF-5966-47C2-9A41-0CD85E85D264}"/>
              </a:ext>
              <a:ext uri="{C183D7F6-B498-43B3-948B-1728B52AA6E4}">
                <adec:decorative xmlns:adec="http://schemas.microsoft.com/office/drawing/2017/decorative" val="1"/>
              </a:ext>
            </a:extLst>
          </p:cNvPr>
          <p:cNvSpPr/>
          <p:nvPr userDrawn="1"/>
        </p:nvSpPr>
        <p:spPr>
          <a:xfrm>
            <a:off x="4564642" y="4047275"/>
            <a:ext cx="622236" cy="622236"/>
          </a:xfrm>
          <a:prstGeom prst="rect">
            <a:avLst/>
          </a:prstGeom>
          <a:noFill/>
          <a:ln w="28575">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92EFF630-FDAA-46A7-8CEE-21CAB6BC2507}"/>
              </a:ext>
              <a:ext uri="{C183D7F6-B498-43B3-948B-1728B52AA6E4}">
                <adec:decorative xmlns:adec="http://schemas.microsoft.com/office/drawing/2017/decorative" val="1"/>
              </a:ext>
            </a:extLst>
          </p:cNvPr>
          <p:cNvSpPr/>
          <p:nvPr userDrawn="1"/>
        </p:nvSpPr>
        <p:spPr>
          <a:xfrm>
            <a:off x="6229331" y="2163148"/>
            <a:ext cx="622236" cy="622236"/>
          </a:xfrm>
          <a:prstGeom prst="rect">
            <a:avLst/>
          </a:prstGeom>
          <a:noFill/>
          <a:ln w="285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2383BA8C-6DBE-4569-B07B-9FB55F80D616}"/>
              </a:ext>
              <a:ext uri="{C183D7F6-B498-43B3-948B-1728B52AA6E4}">
                <adec:decorative xmlns:adec="http://schemas.microsoft.com/office/drawing/2017/decorative" val="1"/>
              </a:ext>
            </a:extLst>
          </p:cNvPr>
          <p:cNvSpPr/>
          <p:nvPr userDrawn="1"/>
        </p:nvSpPr>
        <p:spPr>
          <a:xfrm>
            <a:off x="7859108" y="3573553"/>
            <a:ext cx="622236" cy="622236"/>
          </a:xfrm>
          <a:prstGeom prst="rect">
            <a:avLst/>
          </a:prstGeom>
          <a:noFill/>
          <a:ln w="285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1108DE16-ABA8-4BC8-93C4-F8A521C8A509}"/>
              </a:ext>
              <a:ext uri="{C183D7F6-B498-43B3-948B-1728B52AA6E4}">
                <adec:decorative xmlns:adec="http://schemas.microsoft.com/office/drawing/2017/decorative" val="1"/>
              </a:ext>
            </a:extLst>
          </p:cNvPr>
          <p:cNvSpPr/>
          <p:nvPr userDrawn="1"/>
        </p:nvSpPr>
        <p:spPr>
          <a:xfrm>
            <a:off x="9795826" y="4201049"/>
            <a:ext cx="622236" cy="622236"/>
          </a:xfrm>
          <a:prstGeom prst="rect">
            <a:avLst/>
          </a:prstGeom>
          <a:noFill/>
          <a:ln w="285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E93C062E-DD5E-49BC-A10D-F70C1931F00A}"/>
              </a:ext>
              <a:ext uri="{C183D7F6-B498-43B3-948B-1728B52AA6E4}">
                <adec:decorative xmlns:adec="http://schemas.microsoft.com/office/drawing/2017/decorative" val="1"/>
              </a:ext>
            </a:extLst>
          </p:cNvPr>
          <p:cNvSpPr/>
          <p:nvPr userDrawn="1"/>
        </p:nvSpPr>
        <p:spPr>
          <a:xfrm>
            <a:off x="7962756" y="1603981"/>
            <a:ext cx="2057805" cy="767123"/>
          </a:xfrm>
          <a:prstGeom prst="rect">
            <a:avLst/>
          </a:prstGeom>
          <a:no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1799781-E0A0-4C4E-A069-37290BED8FE5}"/>
              </a:ext>
            </a:extLst>
          </p:cNvPr>
          <p:cNvSpPr>
            <a:spLocks noGrp="1"/>
          </p:cNvSpPr>
          <p:nvPr>
            <p:ph type="title" hasCustomPrompt="1"/>
          </p:nvPr>
        </p:nvSpPr>
        <p:spPr>
          <a:xfrm>
            <a:off x="740427" y="571145"/>
            <a:ext cx="5355570" cy="438144"/>
          </a:xfrm>
          <a:prstGeom prst="rect">
            <a:avLst/>
          </a:prstGeom>
        </p:spPr>
        <p:txBody>
          <a:bodyPr/>
          <a:lstStyle>
            <a:lvl1pPr>
              <a:defRPr sz="2400" cap="all" spc="100" baseline="0">
                <a:solidFill>
                  <a:schemeClr val="accent2"/>
                </a:solidFill>
              </a:defRPr>
            </a:lvl1pPr>
          </a:lstStyle>
          <a:p>
            <a:r>
              <a:rPr lang="en-US" dirty="0"/>
              <a:t>Click to add title</a:t>
            </a:r>
          </a:p>
        </p:txBody>
      </p:sp>
      <p:sp>
        <p:nvSpPr>
          <p:cNvPr id="38" name="Text Placeholder 10">
            <a:extLst>
              <a:ext uri="{FF2B5EF4-FFF2-40B4-BE49-F238E27FC236}">
                <a16:creationId xmlns:a16="http://schemas.microsoft.com/office/drawing/2014/main" id="{5D896357-F0C4-4728-BE54-A809E6E3100F}"/>
              </a:ext>
            </a:extLst>
          </p:cNvPr>
          <p:cNvSpPr>
            <a:spLocks noGrp="1"/>
          </p:cNvSpPr>
          <p:nvPr>
            <p:ph type="body" sz="quarter" idx="16" hasCustomPrompt="1"/>
          </p:nvPr>
        </p:nvSpPr>
        <p:spPr>
          <a:xfrm>
            <a:off x="6463262" y="311795"/>
            <a:ext cx="1706966" cy="426393"/>
          </a:xfrm>
          <a:prstGeom prst="rect">
            <a:avLst/>
          </a:prstGeom>
        </p:spPr>
        <p:txBody>
          <a:bodyPr anchor="b"/>
          <a:lstStyle>
            <a:lvl1pPr marL="0" indent="0" algn="ctr">
              <a:buNone/>
              <a:defRPr sz="1400" cap="all" spc="100" baseline="0">
                <a:solidFill>
                  <a:schemeClr val="bg1">
                    <a:lumMod val="50000"/>
                  </a:schemeClr>
                </a:solidFill>
                <a:latin typeface="+mj-lt"/>
              </a:defRPr>
            </a:lvl1pPr>
          </a:lstStyle>
          <a:p>
            <a:pPr lvl="0"/>
            <a:r>
              <a:rPr lang="en-US" dirty="0"/>
              <a:t>Click to add name</a:t>
            </a:r>
          </a:p>
        </p:txBody>
      </p:sp>
      <p:sp>
        <p:nvSpPr>
          <p:cNvPr id="42" name="Text Placeholder 10">
            <a:extLst>
              <a:ext uri="{FF2B5EF4-FFF2-40B4-BE49-F238E27FC236}">
                <a16:creationId xmlns:a16="http://schemas.microsoft.com/office/drawing/2014/main" id="{CB13D4EF-593A-4D3C-9712-515EE5A358AC}"/>
              </a:ext>
            </a:extLst>
          </p:cNvPr>
          <p:cNvSpPr>
            <a:spLocks noGrp="1"/>
          </p:cNvSpPr>
          <p:nvPr>
            <p:ph type="body" sz="quarter" idx="20" hasCustomPrompt="1"/>
          </p:nvPr>
        </p:nvSpPr>
        <p:spPr>
          <a:xfrm>
            <a:off x="8026762" y="1774346"/>
            <a:ext cx="1929792" cy="426393"/>
          </a:xfrm>
          <a:prstGeom prst="rect">
            <a:avLst/>
          </a:prstGeom>
        </p:spPr>
        <p:txBody>
          <a:bodyPr anchor="ctr"/>
          <a:lstStyle>
            <a:lvl1pPr marL="0" indent="0" algn="ctr">
              <a:lnSpc>
                <a:spcPct val="80000"/>
              </a:lnSpc>
              <a:spcBef>
                <a:spcPts val="0"/>
              </a:spcBef>
              <a:buNone/>
              <a:defRPr sz="2000" cap="all" spc="100" baseline="0">
                <a:solidFill>
                  <a:schemeClr val="accent6">
                    <a:lumMod val="50000"/>
                  </a:schemeClr>
                </a:solidFill>
                <a:latin typeface="+mj-lt"/>
              </a:defRPr>
            </a:lvl1pPr>
          </a:lstStyle>
          <a:p>
            <a:pPr lvl="0"/>
            <a:r>
              <a:rPr lang="en-US" dirty="0"/>
              <a:t>Click to add name</a:t>
            </a:r>
          </a:p>
        </p:txBody>
      </p:sp>
      <p:sp>
        <p:nvSpPr>
          <p:cNvPr id="47" name="Text Placeholder 10">
            <a:extLst>
              <a:ext uri="{FF2B5EF4-FFF2-40B4-BE49-F238E27FC236}">
                <a16:creationId xmlns:a16="http://schemas.microsoft.com/office/drawing/2014/main" id="{449D2BE7-8177-406D-94BB-001D561B5A89}"/>
              </a:ext>
            </a:extLst>
          </p:cNvPr>
          <p:cNvSpPr>
            <a:spLocks noGrp="1"/>
          </p:cNvSpPr>
          <p:nvPr>
            <p:ph type="body" sz="quarter" idx="25" hasCustomPrompt="1"/>
          </p:nvPr>
        </p:nvSpPr>
        <p:spPr>
          <a:xfrm>
            <a:off x="6083673" y="2261070"/>
            <a:ext cx="913553" cy="426393"/>
          </a:xfrm>
          <a:prstGeom prst="rect">
            <a:avLst/>
          </a:prstGeom>
        </p:spPr>
        <p:txBody>
          <a:bodyPr anchor="ctr"/>
          <a:lstStyle>
            <a:lvl1pPr marL="0" indent="0" algn="ctr">
              <a:buNone/>
              <a:defRPr sz="1600" cap="all" spc="100" baseline="0">
                <a:solidFill>
                  <a:schemeClr val="accent4">
                    <a:lumMod val="50000"/>
                  </a:schemeClr>
                </a:solidFill>
                <a:latin typeface="+mj-lt"/>
              </a:defRPr>
            </a:lvl1pPr>
          </a:lstStyle>
          <a:p>
            <a:pPr lvl="0"/>
            <a:r>
              <a:rPr lang="en-US" dirty="0"/>
              <a:t>name</a:t>
            </a:r>
          </a:p>
        </p:txBody>
      </p:sp>
      <p:sp>
        <p:nvSpPr>
          <p:cNvPr id="40" name="Text Placeholder 10">
            <a:extLst>
              <a:ext uri="{FF2B5EF4-FFF2-40B4-BE49-F238E27FC236}">
                <a16:creationId xmlns:a16="http://schemas.microsoft.com/office/drawing/2014/main" id="{FD164278-C8C4-4514-8B3E-9505CB674743}"/>
              </a:ext>
            </a:extLst>
          </p:cNvPr>
          <p:cNvSpPr>
            <a:spLocks noGrp="1"/>
          </p:cNvSpPr>
          <p:nvPr>
            <p:ph type="body" sz="quarter" idx="18" hasCustomPrompt="1"/>
          </p:nvPr>
        </p:nvSpPr>
        <p:spPr>
          <a:xfrm>
            <a:off x="3149242" y="3061800"/>
            <a:ext cx="1706966" cy="426393"/>
          </a:xfrm>
          <a:prstGeom prst="rect">
            <a:avLst/>
          </a:prstGeom>
        </p:spPr>
        <p:txBody>
          <a:bodyPr anchor="t"/>
          <a:lstStyle>
            <a:lvl1pPr marL="0" indent="0" algn="r">
              <a:buNone/>
              <a:defRPr sz="1400" cap="all" spc="100" baseline="0">
                <a:solidFill>
                  <a:schemeClr val="bg1">
                    <a:lumMod val="50000"/>
                  </a:schemeClr>
                </a:solidFill>
                <a:latin typeface="+mj-lt"/>
              </a:defRPr>
            </a:lvl1pPr>
          </a:lstStyle>
          <a:p>
            <a:pPr lvl="0"/>
            <a:r>
              <a:rPr lang="en-US" dirty="0"/>
              <a:t>Click to add name</a:t>
            </a:r>
          </a:p>
        </p:txBody>
      </p:sp>
      <p:sp>
        <p:nvSpPr>
          <p:cNvPr id="41" name="Text Placeholder 10">
            <a:extLst>
              <a:ext uri="{FF2B5EF4-FFF2-40B4-BE49-F238E27FC236}">
                <a16:creationId xmlns:a16="http://schemas.microsoft.com/office/drawing/2014/main" id="{45FF02C4-FA25-4AE4-B4EF-D106CDD0FEB4}"/>
              </a:ext>
            </a:extLst>
          </p:cNvPr>
          <p:cNvSpPr>
            <a:spLocks noGrp="1"/>
          </p:cNvSpPr>
          <p:nvPr>
            <p:ph type="body" sz="quarter" idx="19" hasCustomPrompt="1"/>
          </p:nvPr>
        </p:nvSpPr>
        <p:spPr>
          <a:xfrm>
            <a:off x="9795826" y="3061800"/>
            <a:ext cx="1706966" cy="426393"/>
          </a:xfrm>
          <a:prstGeom prst="rect">
            <a:avLst/>
          </a:prstGeom>
        </p:spPr>
        <p:txBody>
          <a:bodyPr anchor="t"/>
          <a:lstStyle>
            <a:lvl1pPr marL="0" indent="0" algn="l">
              <a:buNone/>
              <a:defRPr sz="1400" cap="all" spc="100" baseline="0">
                <a:solidFill>
                  <a:schemeClr val="bg1">
                    <a:lumMod val="50000"/>
                  </a:schemeClr>
                </a:solidFill>
                <a:latin typeface="+mj-lt"/>
              </a:defRPr>
            </a:lvl1pPr>
          </a:lstStyle>
          <a:p>
            <a:pPr lvl="0"/>
            <a:r>
              <a:rPr lang="en-US" dirty="0"/>
              <a:t>Click to add name</a:t>
            </a:r>
          </a:p>
        </p:txBody>
      </p:sp>
      <p:sp>
        <p:nvSpPr>
          <p:cNvPr id="45" name="Text Placeholder 10">
            <a:extLst>
              <a:ext uri="{FF2B5EF4-FFF2-40B4-BE49-F238E27FC236}">
                <a16:creationId xmlns:a16="http://schemas.microsoft.com/office/drawing/2014/main" id="{2EA0BE42-73C1-43D0-9520-94265CBEE415}"/>
              </a:ext>
            </a:extLst>
          </p:cNvPr>
          <p:cNvSpPr>
            <a:spLocks noGrp="1"/>
          </p:cNvSpPr>
          <p:nvPr>
            <p:ph type="body" sz="quarter" idx="23" hasCustomPrompt="1"/>
          </p:nvPr>
        </p:nvSpPr>
        <p:spPr>
          <a:xfrm>
            <a:off x="7713450" y="3671475"/>
            <a:ext cx="913553" cy="426393"/>
          </a:xfrm>
          <a:prstGeom prst="rect">
            <a:avLst/>
          </a:prstGeom>
        </p:spPr>
        <p:txBody>
          <a:bodyPr anchor="ctr"/>
          <a:lstStyle>
            <a:lvl1pPr marL="0" indent="0" algn="ctr">
              <a:buNone/>
              <a:defRPr sz="1600" cap="all" spc="100" baseline="0">
                <a:solidFill>
                  <a:schemeClr val="bg2">
                    <a:lumMod val="50000"/>
                  </a:schemeClr>
                </a:solidFill>
                <a:latin typeface="+mj-lt"/>
              </a:defRPr>
            </a:lvl1pPr>
          </a:lstStyle>
          <a:p>
            <a:pPr lvl="0"/>
            <a:r>
              <a:rPr lang="en-US" dirty="0"/>
              <a:t>name</a:t>
            </a:r>
          </a:p>
        </p:txBody>
      </p:sp>
      <p:sp>
        <p:nvSpPr>
          <p:cNvPr id="43" name="Text Placeholder 10">
            <a:extLst>
              <a:ext uri="{FF2B5EF4-FFF2-40B4-BE49-F238E27FC236}">
                <a16:creationId xmlns:a16="http://schemas.microsoft.com/office/drawing/2014/main" id="{4E23821A-CE37-4CA8-82BC-5731CBD7BC63}"/>
              </a:ext>
            </a:extLst>
          </p:cNvPr>
          <p:cNvSpPr>
            <a:spLocks noGrp="1"/>
          </p:cNvSpPr>
          <p:nvPr>
            <p:ph type="body" sz="quarter" idx="21" hasCustomPrompt="1"/>
          </p:nvPr>
        </p:nvSpPr>
        <p:spPr>
          <a:xfrm>
            <a:off x="4418984" y="4145197"/>
            <a:ext cx="913553" cy="426393"/>
          </a:xfrm>
          <a:prstGeom prst="rect">
            <a:avLst/>
          </a:prstGeom>
        </p:spPr>
        <p:txBody>
          <a:bodyPr anchor="ctr"/>
          <a:lstStyle>
            <a:lvl1pPr marL="0" indent="0" algn="ctr">
              <a:buNone/>
              <a:defRPr sz="1600" cap="all" spc="100" baseline="0">
                <a:solidFill>
                  <a:schemeClr val="accent1">
                    <a:lumMod val="75000"/>
                  </a:schemeClr>
                </a:solidFill>
                <a:latin typeface="+mj-lt"/>
              </a:defRPr>
            </a:lvl1pPr>
          </a:lstStyle>
          <a:p>
            <a:pPr lvl="0"/>
            <a:r>
              <a:rPr lang="en-US" dirty="0"/>
              <a:t>name</a:t>
            </a:r>
          </a:p>
        </p:txBody>
      </p:sp>
      <p:sp>
        <p:nvSpPr>
          <p:cNvPr id="44" name="Text Placeholder 10">
            <a:extLst>
              <a:ext uri="{FF2B5EF4-FFF2-40B4-BE49-F238E27FC236}">
                <a16:creationId xmlns:a16="http://schemas.microsoft.com/office/drawing/2014/main" id="{83ED92E9-F268-4C1E-9440-F605C9EBD510}"/>
              </a:ext>
            </a:extLst>
          </p:cNvPr>
          <p:cNvSpPr>
            <a:spLocks noGrp="1"/>
          </p:cNvSpPr>
          <p:nvPr>
            <p:ph type="body" sz="quarter" idx="22" hasCustomPrompt="1"/>
          </p:nvPr>
        </p:nvSpPr>
        <p:spPr>
          <a:xfrm>
            <a:off x="5685509" y="4584197"/>
            <a:ext cx="913553" cy="426393"/>
          </a:xfrm>
          <a:prstGeom prst="rect">
            <a:avLst/>
          </a:prstGeom>
        </p:spPr>
        <p:txBody>
          <a:bodyPr anchor="ctr"/>
          <a:lstStyle>
            <a:lvl1pPr marL="0" indent="0" algn="ctr">
              <a:buNone/>
              <a:defRPr sz="1600" cap="all" spc="100" baseline="0">
                <a:solidFill>
                  <a:schemeClr val="accent1">
                    <a:lumMod val="50000"/>
                  </a:schemeClr>
                </a:solidFill>
                <a:latin typeface="+mj-lt"/>
              </a:defRPr>
            </a:lvl1pPr>
          </a:lstStyle>
          <a:p>
            <a:pPr lvl="0"/>
            <a:r>
              <a:rPr lang="en-US" dirty="0"/>
              <a:t>name</a:t>
            </a:r>
          </a:p>
        </p:txBody>
      </p:sp>
      <p:sp>
        <p:nvSpPr>
          <p:cNvPr id="46" name="Text Placeholder 10">
            <a:extLst>
              <a:ext uri="{FF2B5EF4-FFF2-40B4-BE49-F238E27FC236}">
                <a16:creationId xmlns:a16="http://schemas.microsoft.com/office/drawing/2014/main" id="{B29F508B-CAFE-4871-8267-E5406A4D6C46}"/>
              </a:ext>
            </a:extLst>
          </p:cNvPr>
          <p:cNvSpPr>
            <a:spLocks noGrp="1"/>
          </p:cNvSpPr>
          <p:nvPr>
            <p:ph type="body" sz="quarter" idx="24" hasCustomPrompt="1"/>
          </p:nvPr>
        </p:nvSpPr>
        <p:spPr>
          <a:xfrm>
            <a:off x="9650168" y="4298971"/>
            <a:ext cx="913553" cy="426393"/>
          </a:xfrm>
          <a:prstGeom prst="rect">
            <a:avLst/>
          </a:prstGeom>
        </p:spPr>
        <p:txBody>
          <a:bodyPr anchor="ctr"/>
          <a:lstStyle>
            <a:lvl1pPr marL="0" indent="0" algn="ctr">
              <a:buNone/>
              <a:defRPr sz="1600" cap="all" spc="100" baseline="0">
                <a:solidFill>
                  <a:schemeClr val="bg2">
                    <a:lumMod val="75000"/>
                  </a:schemeClr>
                </a:solidFill>
                <a:latin typeface="+mj-lt"/>
              </a:defRPr>
            </a:lvl1pPr>
          </a:lstStyle>
          <a:p>
            <a:pPr lvl="0"/>
            <a:r>
              <a:rPr lang="en-US" dirty="0"/>
              <a:t>name</a:t>
            </a:r>
          </a:p>
        </p:txBody>
      </p:sp>
      <p:sp>
        <p:nvSpPr>
          <p:cNvPr id="39" name="Text Placeholder 10">
            <a:extLst>
              <a:ext uri="{FF2B5EF4-FFF2-40B4-BE49-F238E27FC236}">
                <a16:creationId xmlns:a16="http://schemas.microsoft.com/office/drawing/2014/main" id="{C40D7D1C-3379-42CE-B3D7-A585CDECBD11}"/>
              </a:ext>
            </a:extLst>
          </p:cNvPr>
          <p:cNvSpPr>
            <a:spLocks noGrp="1"/>
          </p:cNvSpPr>
          <p:nvPr>
            <p:ph type="body" sz="quarter" idx="17" hasCustomPrompt="1"/>
          </p:nvPr>
        </p:nvSpPr>
        <p:spPr>
          <a:xfrm>
            <a:off x="6463261" y="5683895"/>
            <a:ext cx="1706966" cy="426393"/>
          </a:xfrm>
          <a:prstGeom prst="rect">
            <a:avLst/>
          </a:prstGeom>
        </p:spPr>
        <p:txBody>
          <a:bodyPr anchor="t"/>
          <a:lstStyle>
            <a:lvl1pPr marL="0" indent="0" algn="ctr">
              <a:buNone/>
              <a:defRPr sz="1400" cap="all" spc="100" baseline="0">
                <a:solidFill>
                  <a:schemeClr val="bg1">
                    <a:lumMod val="50000"/>
                  </a:schemeClr>
                </a:solidFill>
                <a:latin typeface="+mj-lt"/>
              </a:defRPr>
            </a:lvl1pPr>
          </a:lstStyle>
          <a:p>
            <a:pPr lvl="0"/>
            <a:r>
              <a:rPr lang="en-US" dirty="0"/>
              <a:t>Click to add name</a:t>
            </a:r>
          </a:p>
        </p:txBody>
      </p:sp>
      <p:sp>
        <p:nvSpPr>
          <p:cNvPr id="3" name="Date Placeholder 2">
            <a:extLst>
              <a:ext uri="{FF2B5EF4-FFF2-40B4-BE49-F238E27FC236}">
                <a16:creationId xmlns:a16="http://schemas.microsoft.com/office/drawing/2014/main" id="{35129BD8-DBDF-484C-89DD-80EDD7B827E7}"/>
              </a:ext>
            </a:extLst>
          </p:cNvPr>
          <p:cNvSpPr>
            <a:spLocks noGrp="1"/>
          </p:cNvSpPr>
          <p:nvPr>
            <p:ph type="dt" sz="half" idx="10"/>
          </p:nvPr>
        </p:nvSpPr>
        <p:spPr>
          <a:xfrm>
            <a:off x="838200" y="6356350"/>
            <a:ext cx="2743200" cy="365125"/>
          </a:xfrm>
          <a:prstGeom prst="rect">
            <a:avLst/>
          </a:prstGeom>
        </p:spPr>
        <p:txBody>
          <a:bodyPr/>
          <a:lstStyle>
            <a:lvl1pPr>
              <a:defRPr>
                <a:solidFill>
                  <a:schemeClr val="bg1"/>
                </a:solidFill>
              </a:defRPr>
            </a:lvl1pPr>
          </a:lstStyle>
          <a:p>
            <a:r>
              <a:rPr lang="en-US" dirty="0"/>
              <a:t>20XX</a:t>
            </a:r>
          </a:p>
        </p:txBody>
      </p:sp>
      <p:sp>
        <p:nvSpPr>
          <p:cNvPr id="4" name="Footer Placeholder 3">
            <a:extLst>
              <a:ext uri="{FF2B5EF4-FFF2-40B4-BE49-F238E27FC236}">
                <a16:creationId xmlns:a16="http://schemas.microsoft.com/office/drawing/2014/main" id="{8CF621E8-9FBF-4DC8-AA1D-234C0A47D713}"/>
              </a:ext>
            </a:extLst>
          </p:cNvPr>
          <p:cNvSpPr>
            <a:spLocks noGrp="1"/>
          </p:cNvSpPr>
          <p:nvPr>
            <p:ph type="ftr" sz="quarter" idx="11"/>
          </p:nvPr>
        </p:nvSpPr>
        <p:spPr>
          <a:xfrm>
            <a:off x="4038600" y="6356350"/>
            <a:ext cx="4114800" cy="365125"/>
          </a:xfrm>
          <a:prstGeom prst="rect">
            <a:avLst/>
          </a:prstGeom>
        </p:spPr>
        <p:txBody>
          <a:bodyPr/>
          <a:lstStyle>
            <a:lvl1pPr>
              <a:defRPr>
                <a:solidFill>
                  <a:schemeClr val="bg1"/>
                </a:solidFill>
              </a:defRPr>
            </a:lvl1pPr>
          </a:lstStyle>
          <a:p>
            <a:r>
              <a:rPr lang="en-US" dirty="0"/>
              <a:t>Pitch deck</a:t>
            </a:r>
          </a:p>
        </p:txBody>
      </p:sp>
      <p:sp>
        <p:nvSpPr>
          <p:cNvPr id="5" name="Slide Number Placeholder 4">
            <a:extLst>
              <a:ext uri="{FF2B5EF4-FFF2-40B4-BE49-F238E27FC236}">
                <a16:creationId xmlns:a16="http://schemas.microsoft.com/office/drawing/2014/main" id="{1C1D5819-A04D-4AB0-A144-E7BBA3400317}"/>
              </a:ext>
            </a:extLst>
          </p:cNvPr>
          <p:cNvSpPr>
            <a:spLocks noGrp="1"/>
          </p:cNvSpPr>
          <p:nvPr>
            <p:ph type="sldNum" sz="quarter" idx="12"/>
          </p:nvPr>
        </p:nvSpPr>
        <p:spPr>
          <a:xfrm>
            <a:off x="8610600" y="6356350"/>
            <a:ext cx="2743200" cy="365125"/>
          </a:xfrm>
          <a:prstGeom prst="rect">
            <a:avLst/>
          </a:prstGeom>
        </p:spPr>
        <p:txBody>
          <a:bodyPr/>
          <a:lstStyle>
            <a:lvl1pPr>
              <a:defRPr>
                <a:solidFill>
                  <a:schemeClr val="bg1"/>
                </a:solidFill>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31608472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rowth Strateg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B3D21-9143-4E6D-87CD-82F00F7DC6FA}"/>
              </a:ext>
            </a:extLst>
          </p:cNvPr>
          <p:cNvSpPr>
            <a:spLocks noGrp="1"/>
          </p:cNvSpPr>
          <p:nvPr>
            <p:ph type="title" hasCustomPrompt="1"/>
          </p:nvPr>
        </p:nvSpPr>
        <p:spPr>
          <a:xfrm>
            <a:off x="827314" y="627486"/>
            <a:ext cx="5268686" cy="568896"/>
          </a:xfrm>
          <a:prstGeom prst="rect">
            <a:avLst/>
          </a:prstGeom>
        </p:spPr>
        <p:txBody>
          <a:bodyPr anchor="ctr"/>
          <a:lstStyle>
            <a:lvl1pPr>
              <a:defRPr sz="2400" cap="all" spc="100" baseline="0">
                <a:solidFill>
                  <a:schemeClr val="accent2"/>
                </a:solidFill>
              </a:defRPr>
            </a:lvl1pPr>
          </a:lstStyle>
          <a:p>
            <a:r>
              <a:rPr lang="en-US" dirty="0"/>
              <a:t>Click to add title</a:t>
            </a:r>
          </a:p>
        </p:txBody>
      </p:sp>
      <p:sp>
        <p:nvSpPr>
          <p:cNvPr id="11" name="Text Placeholder 10">
            <a:extLst>
              <a:ext uri="{FF2B5EF4-FFF2-40B4-BE49-F238E27FC236}">
                <a16:creationId xmlns:a16="http://schemas.microsoft.com/office/drawing/2014/main" id="{235C24E7-D67D-40AA-B6B1-AE47659E18EC}"/>
              </a:ext>
            </a:extLst>
          </p:cNvPr>
          <p:cNvSpPr>
            <a:spLocks noGrp="1"/>
          </p:cNvSpPr>
          <p:nvPr>
            <p:ph type="body" sz="quarter" idx="33" hasCustomPrompt="1"/>
          </p:nvPr>
        </p:nvSpPr>
        <p:spPr>
          <a:xfrm>
            <a:off x="820438" y="1011439"/>
            <a:ext cx="4989233" cy="568896"/>
          </a:xfrm>
          <a:prstGeom prst="rect">
            <a:avLst/>
          </a:prstGeom>
        </p:spPr>
        <p:txBody>
          <a:bodyPr anchor="ctr"/>
          <a:lstStyle>
            <a:lvl1pPr marL="0" indent="0" algn="l">
              <a:buNone/>
              <a:defRPr sz="2000" cap="none" spc="100" baseline="0">
                <a:solidFill>
                  <a:schemeClr val="accent2"/>
                </a:solidFill>
                <a:latin typeface="+mn-lt"/>
              </a:defRPr>
            </a:lvl1pPr>
          </a:lstStyle>
          <a:p>
            <a:pPr lvl="0"/>
            <a:r>
              <a:rPr lang="en-US" dirty="0"/>
              <a:t>Click to add title</a:t>
            </a:r>
          </a:p>
        </p:txBody>
      </p:sp>
      <p:sp>
        <p:nvSpPr>
          <p:cNvPr id="19" name="Text Placeholder 14">
            <a:extLst>
              <a:ext uri="{FF2B5EF4-FFF2-40B4-BE49-F238E27FC236}">
                <a16:creationId xmlns:a16="http://schemas.microsoft.com/office/drawing/2014/main" id="{A756E9B8-BA57-4251-A0E6-DDADC29D95B9}"/>
              </a:ext>
            </a:extLst>
          </p:cNvPr>
          <p:cNvSpPr>
            <a:spLocks noGrp="1"/>
          </p:cNvSpPr>
          <p:nvPr>
            <p:ph type="body" sz="quarter" idx="26" hasCustomPrompt="1"/>
          </p:nvPr>
        </p:nvSpPr>
        <p:spPr>
          <a:xfrm>
            <a:off x="920666" y="2044485"/>
            <a:ext cx="1584471" cy="1121230"/>
          </a:xfrm>
          <a:prstGeom prst="rect">
            <a:avLst/>
          </a:prstGeom>
          <a:ln w="28575">
            <a:solidFill>
              <a:schemeClr val="accent5">
                <a:lumMod val="50000"/>
              </a:schemeClr>
            </a:solidFill>
          </a:ln>
        </p:spPr>
        <p:txBody>
          <a:bodyPr lIns="182880" rIns="182880" anchor="ctr"/>
          <a:lstStyle>
            <a:lvl1pPr marL="0" indent="0" algn="ctr">
              <a:lnSpc>
                <a:spcPct val="100000"/>
              </a:lnSpc>
              <a:buNone/>
              <a:defRPr sz="2000" cap="all" spc="200" baseline="0">
                <a:solidFill>
                  <a:schemeClr val="accent5">
                    <a:lumMod val="50000"/>
                  </a:schemeClr>
                </a:solidFill>
                <a:latin typeface="+mj-lt"/>
              </a:defRPr>
            </a:lvl1pPr>
          </a:lstStyle>
          <a:p>
            <a:pPr lvl="0"/>
            <a:r>
              <a:rPr lang="en-US" dirty="0"/>
              <a:t>Click to add name</a:t>
            </a:r>
          </a:p>
        </p:txBody>
      </p:sp>
      <p:sp>
        <p:nvSpPr>
          <p:cNvPr id="20" name="Text Placeholder 14">
            <a:extLst>
              <a:ext uri="{FF2B5EF4-FFF2-40B4-BE49-F238E27FC236}">
                <a16:creationId xmlns:a16="http://schemas.microsoft.com/office/drawing/2014/main" id="{C0B962B5-0EC7-48EC-A687-C206A69C56D6}"/>
              </a:ext>
            </a:extLst>
          </p:cNvPr>
          <p:cNvSpPr>
            <a:spLocks noGrp="1"/>
          </p:cNvSpPr>
          <p:nvPr>
            <p:ph type="body" sz="quarter" idx="13" hasCustomPrompt="1"/>
          </p:nvPr>
        </p:nvSpPr>
        <p:spPr>
          <a:xfrm>
            <a:off x="2727695" y="2044485"/>
            <a:ext cx="3081975" cy="1121230"/>
          </a:xfrm>
          <a:prstGeom prst="rect">
            <a:avLst/>
          </a:prstGeom>
        </p:spPr>
        <p:txBody>
          <a:bodyPr anchor="ctr"/>
          <a:lstStyle>
            <a:lvl1pPr marL="0" indent="0" algn="l">
              <a:lnSpc>
                <a:spcPct val="100000"/>
              </a:lnSpc>
              <a:spcBef>
                <a:spcPts val="0"/>
              </a:spcBef>
              <a:buNone/>
              <a:defRPr sz="1600" cap="none" spc="0" baseline="0">
                <a:solidFill>
                  <a:schemeClr val="tx1"/>
                </a:solidFill>
                <a:latin typeface="+mn-lt"/>
              </a:defRPr>
            </a:lvl1pPr>
          </a:lstStyle>
          <a:p>
            <a:pPr lvl="0"/>
            <a:r>
              <a:rPr lang="en-US" dirty="0"/>
              <a:t>Click to add text</a:t>
            </a:r>
          </a:p>
        </p:txBody>
      </p:sp>
      <p:sp>
        <p:nvSpPr>
          <p:cNvPr id="22" name="Text Placeholder 14">
            <a:extLst>
              <a:ext uri="{FF2B5EF4-FFF2-40B4-BE49-F238E27FC236}">
                <a16:creationId xmlns:a16="http://schemas.microsoft.com/office/drawing/2014/main" id="{1314A100-8075-4D1D-995C-34F5838D58F2}"/>
              </a:ext>
            </a:extLst>
          </p:cNvPr>
          <p:cNvSpPr>
            <a:spLocks noGrp="1"/>
          </p:cNvSpPr>
          <p:nvPr>
            <p:ph type="body" sz="quarter" idx="34" hasCustomPrompt="1"/>
          </p:nvPr>
        </p:nvSpPr>
        <p:spPr>
          <a:xfrm>
            <a:off x="920666" y="3428263"/>
            <a:ext cx="1584471" cy="1121230"/>
          </a:xfrm>
          <a:prstGeom prst="rect">
            <a:avLst/>
          </a:prstGeom>
          <a:ln w="28575">
            <a:solidFill>
              <a:schemeClr val="accent5">
                <a:lumMod val="50000"/>
              </a:schemeClr>
            </a:solidFill>
          </a:ln>
        </p:spPr>
        <p:txBody>
          <a:bodyPr lIns="182880" rIns="182880" anchor="ctr"/>
          <a:lstStyle>
            <a:lvl1pPr marL="0" indent="0" algn="ctr">
              <a:lnSpc>
                <a:spcPct val="100000"/>
              </a:lnSpc>
              <a:buNone/>
              <a:defRPr sz="2000" cap="all" spc="200" baseline="0">
                <a:solidFill>
                  <a:schemeClr val="accent5">
                    <a:lumMod val="50000"/>
                  </a:schemeClr>
                </a:solidFill>
                <a:latin typeface="+mj-lt"/>
              </a:defRPr>
            </a:lvl1pPr>
          </a:lstStyle>
          <a:p>
            <a:pPr lvl="0"/>
            <a:r>
              <a:rPr lang="en-US" dirty="0"/>
              <a:t>Click to add name</a:t>
            </a:r>
          </a:p>
        </p:txBody>
      </p:sp>
      <p:sp>
        <p:nvSpPr>
          <p:cNvPr id="23" name="Text Placeholder 14">
            <a:extLst>
              <a:ext uri="{FF2B5EF4-FFF2-40B4-BE49-F238E27FC236}">
                <a16:creationId xmlns:a16="http://schemas.microsoft.com/office/drawing/2014/main" id="{9C946523-4B92-4003-B43C-B01D972454F4}"/>
              </a:ext>
            </a:extLst>
          </p:cNvPr>
          <p:cNvSpPr>
            <a:spLocks noGrp="1"/>
          </p:cNvSpPr>
          <p:nvPr>
            <p:ph type="body" sz="quarter" idx="35" hasCustomPrompt="1"/>
          </p:nvPr>
        </p:nvSpPr>
        <p:spPr>
          <a:xfrm>
            <a:off x="2727695" y="3428263"/>
            <a:ext cx="3081975" cy="1121230"/>
          </a:xfrm>
          <a:prstGeom prst="rect">
            <a:avLst/>
          </a:prstGeom>
        </p:spPr>
        <p:txBody>
          <a:bodyPr anchor="ctr"/>
          <a:lstStyle>
            <a:lvl1pPr marL="0" indent="0" algn="l">
              <a:lnSpc>
                <a:spcPct val="100000"/>
              </a:lnSpc>
              <a:spcBef>
                <a:spcPts val="0"/>
              </a:spcBef>
              <a:buNone/>
              <a:defRPr sz="1600" cap="none" spc="0" baseline="0">
                <a:solidFill>
                  <a:schemeClr val="tx1"/>
                </a:solidFill>
                <a:latin typeface="+mn-lt"/>
              </a:defRPr>
            </a:lvl1pPr>
          </a:lstStyle>
          <a:p>
            <a:pPr lvl="0"/>
            <a:r>
              <a:rPr lang="en-US" dirty="0"/>
              <a:t>Click to add text</a:t>
            </a:r>
          </a:p>
        </p:txBody>
      </p:sp>
      <p:sp>
        <p:nvSpPr>
          <p:cNvPr id="25" name="Text Placeholder 14">
            <a:extLst>
              <a:ext uri="{FF2B5EF4-FFF2-40B4-BE49-F238E27FC236}">
                <a16:creationId xmlns:a16="http://schemas.microsoft.com/office/drawing/2014/main" id="{F9BEEAAD-CC7F-427D-BCFF-1BBA5023ABE6}"/>
              </a:ext>
            </a:extLst>
          </p:cNvPr>
          <p:cNvSpPr>
            <a:spLocks noGrp="1"/>
          </p:cNvSpPr>
          <p:nvPr>
            <p:ph type="body" sz="quarter" idx="36" hasCustomPrompt="1"/>
          </p:nvPr>
        </p:nvSpPr>
        <p:spPr>
          <a:xfrm>
            <a:off x="920666" y="4812041"/>
            <a:ext cx="1584471" cy="1121230"/>
          </a:xfrm>
          <a:prstGeom prst="rect">
            <a:avLst/>
          </a:prstGeom>
          <a:ln w="28575">
            <a:solidFill>
              <a:schemeClr val="accent5">
                <a:lumMod val="50000"/>
              </a:schemeClr>
            </a:solidFill>
          </a:ln>
        </p:spPr>
        <p:txBody>
          <a:bodyPr lIns="182880" rIns="182880" anchor="ctr"/>
          <a:lstStyle>
            <a:lvl1pPr marL="0" indent="0" algn="ctr">
              <a:lnSpc>
                <a:spcPct val="100000"/>
              </a:lnSpc>
              <a:buNone/>
              <a:defRPr sz="2000" cap="all" spc="200" baseline="0">
                <a:solidFill>
                  <a:schemeClr val="accent5">
                    <a:lumMod val="50000"/>
                  </a:schemeClr>
                </a:solidFill>
                <a:latin typeface="+mj-lt"/>
              </a:defRPr>
            </a:lvl1pPr>
          </a:lstStyle>
          <a:p>
            <a:pPr lvl="0"/>
            <a:r>
              <a:rPr lang="en-US" dirty="0"/>
              <a:t>Click to add name</a:t>
            </a:r>
          </a:p>
        </p:txBody>
      </p:sp>
      <p:sp>
        <p:nvSpPr>
          <p:cNvPr id="26" name="Text Placeholder 14">
            <a:extLst>
              <a:ext uri="{FF2B5EF4-FFF2-40B4-BE49-F238E27FC236}">
                <a16:creationId xmlns:a16="http://schemas.microsoft.com/office/drawing/2014/main" id="{B6693A35-4411-4FE2-82FD-5D30D8D62AF3}"/>
              </a:ext>
            </a:extLst>
          </p:cNvPr>
          <p:cNvSpPr>
            <a:spLocks noGrp="1"/>
          </p:cNvSpPr>
          <p:nvPr>
            <p:ph type="body" sz="quarter" idx="37" hasCustomPrompt="1"/>
          </p:nvPr>
        </p:nvSpPr>
        <p:spPr>
          <a:xfrm>
            <a:off x="2727695" y="4812041"/>
            <a:ext cx="3081975" cy="1121230"/>
          </a:xfrm>
          <a:prstGeom prst="rect">
            <a:avLst/>
          </a:prstGeom>
        </p:spPr>
        <p:txBody>
          <a:bodyPr anchor="ctr"/>
          <a:lstStyle>
            <a:lvl1pPr marL="0" indent="0" algn="l">
              <a:lnSpc>
                <a:spcPct val="100000"/>
              </a:lnSpc>
              <a:spcBef>
                <a:spcPts val="0"/>
              </a:spcBef>
              <a:buNone/>
              <a:defRPr sz="1600" cap="none" spc="0" baseline="0">
                <a:solidFill>
                  <a:schemeClr val="tx1"/>
                </a:solidFill>
                <a:latin typeface="+mn-lt"/>
              </a:defRPr>
            </a:lvl1pPr>
          </a:lstStyle>
          <a:p>
            <a:pPr lvl="0"/>
            <a:r>
              <a:rPr lang="en-US" dirty="0"/>
              <a:t>Click to add text</a:t>
            </a:r>
          </a:p>
        </p:txBody>
      </p:sp>
      <p:sp>
        <p:nvSpPr>
          <p:cNvPr id="17" name="Date Placeholder 3">
            <a:extLst>
              <a:ext uri="{FF2B5EF4-FFF2-40B4-BE49-F238E27FC236}">
                <a16:creationId xmlns:a16="http://schemas.microsoft.com/office/drawing/2014/main" id="{B658EBA7-4275-488A-B86F-67B70609FC99}"/>
              </a:ext>
            </a:extLst>
          </p:cNvPr>
          <p:cNvSpPr>
            <a:spLocks noGrp="1"/>
          </p:cNvSpPr>
          <p:nvPr>
            <p:ph type="dt" sz="half" idx="2"/>
          </p:nvPr>
        </p:nvSpPr>
        <p:spPr>
          <a:xfrm>
            <a:off x="838200" y="6356350"/>
            <a:ext cx="1590675" cy="365125"/>
          </a:xfrm>
          <a:prstGeom prst="rect">
            <a:avLst/>
          </a:prstGeom>
        </p:spPr>
        <p:txBody>
          <a:bodyPr vert="horz" lIns="91440" tIns="45720" rIns="91440" bIns="45720" rtlCol="0" anchor="ctr"/>
          <a:lstStyle>
            <a:lvl1pPr algn="l">
              <a:defRPr sz="1200" spc="100" baseline="0">
                <a:solidFill>
                  <a:schemeClr val="bg2">
                    <a:lumMod val="50000"/>
                  </a:schemeClr>
                </a:solidFill>
                <a:effectLst/>
              </a:defRPr>
            </a:lvl1pPr>
          </a:lstStyle>
          <a:p>
            <a:r>
              <a:rPr lang="en-US" dirty="0"/>
              <a:t>20XX</a:t>
            </a:r>
          </a:p>
        </p:txBody>
      </p:sp>
      <p:sp>
        <p:nvSpPr>
          <p:cNvPr id="27" name="Footer Placeholder 4">
            <a:extLst>
              <a:ext uri="{FF2B5EF4-FFF2-40B4-BE49-F238E27FC236}">
                <a16:creationId xmlns:a16="http://schemas.microsoft.com/office/drawing/2014/main" id="{A59824DA-522A-4135-800A-60F504928B2D}"/>
              </a:ext>
            </a:extLst>
          </p:cNvPr>
          <p:cNvSpPr>
            <a:spLocks noGrp="1"/>
          </p:cNvSpPr>
          <p:nvPr>
            <p:ph type="ftr" sz="quarter" idx="3"/>
          </p:nvPr>
        </p:nvSpPr>
        <p:spPr>
          <a:xfrm>
            <a:off x="6473608" y="6356350"/>
            <a:ext cx="2743200" cy="365125"/>
          </a:xfrm>
          <a:prstGeom prst="rect">
            <a:avLst/>
          </a:prstGeom>
        </p:spPr>
        <p:txBody>
          <a:bodyPr vert="horz" lIns="91440" tIns="45720" rIns="91440" bIns="45720" rtlCol="0" anchor="ctr"/>
          <a:lstStyle>
            <a:lvl1pPr algn="ctr">
              <a:defRPr sz="1200" b="1" i="0" cap="all" spc="100" baseline="0">
                <a:solidFill>
                  <a:schemeClr val="bg1"/>
                </a:solidFill>
                <a:effectLst>
                  <a:outerShdw blurRad="38100" dist="38100" dir="2700000" algn="tl">
                    <a:srgbClr val="000000">
                      <a:alpha val="43137"/>
                    </a:srgbClr>
                  </a:outerShdw>
                </a:effectLst>
                <a:latin typeface="+mj-lt"/>
              </a:defRPr>
            </a:lvl1pPr>
          </a:lstStyle>
          <a:p>
            <a:r>
              <a:rPr lang="en-US" dirty="0"/>
              <a:t>Pitch deck</a:t>
            </a:r>
          </a:p>
        </p:txBody>
      </p:sp>
      <p:sp>
        <p:nvSpPr>
          <p:cNvPr id="7" name="Picture Placeholder 8">
            <a:extLst>
              <a:ext uri="{FF2B5EF4-FFF2-40B4-BE49-F238E27FC236}">
                <a16:creationId xmlns:a16="http://schemas.microsoft.com/office/drawing/2014/main" id="{93D3F372-68E2-486A-A105-748C2BB245A0}"/>
              </a:ext>
            </a:extLst>
          </p:cNvPr>
          <p:cNvSpPr>
            <a:spLocks noGrp="1"/>
          </p:cNvSpPr>
          <p:nvPr>
            <p:ph type="pic" sz="quarter" idx="14" hasCustomPrompt="1"/>
          </p:nvPr>
        </p:nvSpPr>
        <p:spPr>
          <a:xfrm>
            <a:off x="6683831" y="0"/>
            <a:ext cx="5508168" cy="6858000"/>
          </a:xfrm>
          <a:prstGeom prst="rect">
            <a:avLst/>
          </a:prstGeom>
        </p:spPr>
        <p:txBody>
          <a:bodyPr/>
          <a:lstStyle>
            <a:lvl1pPr marL="0" indent="0" algn="ctr">
              <a:buNone/>
              <a:defRPr/>
            </a:lvl1pPr>
          </a:lstStyle>
          <a:p>
            <a:r>
              <a:rPr lang="en-US" dirty="0"/>
              <a:t>Click to add photo</a:t>
            </a:r>
          </a:p>
        </p:txBody>
      </p:sp>
      <p:sp>
        <p:nvSpPr>
          <p:cNvPr id="28" name="Slide Number Placeholder 5">
            <a:extLst>
              <a:ext uri="{FF2B5EF4-FFF2-40B4-BE49-F238E27FC236}">
                <a16:creationId xmlns:a16="http://schemas.microsoft.com/office/drawing/2014/main" id="{8D667147-015B-4B04-886E-3451355DC70A}"/>
              </a:ext>
            </a:extLst>
          </p:cNvPr>
          <p:cNvSpPr>
            <a:spLocks noGrp="1"/>
          </p:cNvSpPr>
          <p:nvPr>
            <p:ph type="sldNum" sz="quarter" idx="4"/>
          </p:nvPr>
        </p:nvSpPr>
        <p:spPr>
          <a:xfrm>
            <a:off x="9791700" y="6356350"/>
            <a:ext cx="1562100" cy="365125"/>
          </a:xfrm>
          <a:prstGeom prst="rect">
            <a:avLst/>
          </a:prstGeom>
        </p:spPr>
        <p:txBody>
          <a:bodyPr vert="horz" lIns="91440" tIns="45720" rIns="91440" bIns="45720" rtlCol="0" anchor="ctr"/>
          <a:lstStyle>
            <a:lvl1pPr algn="r">
              <a:defRPr sz="1200" spc="100" baseline="0">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23712061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rac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B09C70A-0F34-4BEB-BABD-659A58DC489C}"/>
              </a:ext>
              <a:ext uri="{C183D7F6-B498-43B3-948B-1728B52AA6E4}">
                <adec:decorative xmlns:adec="http://schemas.microsoft.com/office/drawing/2017/decorative" val="1"/>
              </a:ext>
            </a:extLst>
          </p:cNvPr>
          <p:cNvSpPr/>
          <p:nvPr userDrawn="1"/>
        </p:nvSpPr>
        <p:spPr>
          <a:xfrm>
            <a:off x="0" y="0"/>
            <a:ext cx="12192000" cy="217054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9">
            <a:extLst>
              <a:ext uri="{FF2B5EF4-FFF2-40B4-BE49-F238E27FC236}">
                <a16:creationId xmlns:a16="http://schemas.microsoft.com/office/drawing/2014/main" id="{8F6663C8-5425-48D7-9E9D-F2B794222FA5}"/>
              </a:ext>
            </a:extLst>
          </p:cNvPr>
          <p:cNvSpPr>
            <a:spLocks noGrp="1"/>
          </p:cNvSpPr>
          <p:nvPr>
            <p:ph type="title" hasCustomPrompt="1"/>
          </p:nvPr>
        </p:nvSpPr>
        <p:spPr>
          <a:xfrm>
            <a:off x="4038600" y="599301"/>
            <a:ext cx="4114800" cy="607969"/>
          </a:xfrm>
          <a:prstGeom prst="rect">
            <a:avLst/>
          </a:prstGeom>
        </p:spPr>
        <p:txBody>
          <a:bodyPr anchor="ctr"/>
          <a:lstStyle>
            <a:lvl1pPr algn="ctr">
              <a:defRPr sz="2400" cap="all" spc="100" baseline="0">
                <a:solidFill>
                  <a:schemeClr val="tx2">
                    <a:lumMod val="75000"/>
                  </a:schemeClr>
                </a:solidFill>
              </a:defRPr>
            </a:lvl1pPr>
          </a:lstStyle>
          <a:p>
            <a:r>
              <a:rPr lang="en-US" dirty="0"/>
              <a:t>CLICK TO add title</a:t>
            </a:r>
          </a:p>
        </p:txBody>
      </p:sp>
      <p:sp>
        <p:nvSpPr>
          <p:cNvPr id="34" name="Text Placeholder 10">
            <a:extLst>
              <a:ext uri="{FF2B5EF4-FFF2-40B4-BE49-F238E27FC236}">
                <a16:creationId xmlns:a16="http://schemas.microsoft.com/office/drawing/2014/main" id="{781F399C-8EA8-402F-B2A4-828B062584C2}"/>
              </a:ext>
            </a:extLst>
          </p:cNvPr>
          <p:cNvSpPr>
            <a:spLocks noGrp="1"/>
          </p:cNvSpPr>
          <p:nvPr>
            <p:ph type="body" sz="quarter" idx="33" hasCustomPrompt="1"/>
          </p:nvPr>
        </p:nvSpPr>
        <p:spPr>
          <a:xfrm>
            <a:off x="4362186" y="1011441"/>
            <a:ext cx="3467628" cy="568896"/>
          </a:xfrm>
          <a:prstGeom prst="rect">
            <a:avLst/>
          </a:prstGeom>
        </p:spPr>
        <p:txBody>
          <a:bodyPr anchor="ctr"/>
          <a:lstStyle>
            <a:lvl1pPr marL="0" indent="0" algn="ctr">
              <a:buNone/>
              <a:defRPr sz="2000" cap="none" spc="100" baseline="0">
                <a:solidFill>
                  <a:schemeClr val="tx2">
                    <a:lumMod val="75000"/>
                  </a:schemeClr>
                </a:solidFill>
                <a:latin typeface="+mn-lt"/>
              </a:defRPr>
            </a:lvl1pPr>
          </a:lstStyle>
          <a:p>
            <a:pPr lvl="0"/>
            <a:r>
              <a:rPr lang="en-US" dirty="0"/>
              <a:t>Click to add title</a:t>
            </a:r>
          </a:p>
        </p:txBody>
      </p:sp>
      <p:sp>
        <p:nvSpPr>
          <p:cNvPr id="35" name="Text Placeholder 10">
            <a:extLst>
              <a:ext uri="{FF2B5EF4-FFF2-40B4-BE49-F238E27FC236}">
                <a16:creationId xmlns:a16="http://schemas.microsoft.com/office/drawing/2014/main" id="{07DF62A2-2B04-4192-9858-1F4C30EFDA5B}"/>
              </a:ext>
            </a:extLst>
          </p:cNvPr>
          <p:cNvSpPr>
            <a:spLocks noGrp="1"/>
          </p:cNvSpPr>
          <p:nvPr>
            <p:ph type="body" sz="quarter" idx="34" hasCustomPrompt="1"/>
          </p:nvPr>
        </p:nvSpPr>
        <p:spPr>
          <a:xfrm>
            <a:off x="910838" y="2564313"/>
            <a:ext cx="4750631" cy="448769"/>
          </a:xfrm>
          <a:prstGeom prst="rect">
            <a:avLst/>
          </a:prstGeom>
        </p:spPr>
        <p:txBody>
          <a:bodyPr/>
          <a:lstStyle>
            <a:lvl1pPr marL="0" indent="0" algn="ctr">
              <a:buNone/>
              <a:defRPr sz="1800" cap="none" spc="200" baseline="0">
                <a:solidFill>
                  <a:schemeClr val="accent5">
                    <a:lumMod val="50000"/>
                  </a:schemeClr>
                </a:solidFill>
                <a:latin typeface="+mj-lt"/>
              </a:defRPr>
            </a:lvl1pPr>
          </a:lstStyle>
          <a:p>
            <a:pPr lvl="0"/>
            <a:r>
              <a:rPr lang="en-US" dirty="0"/>
              <a:t>Click to add title</a:t>
            </a:r>
          </a:p>
        </p:txBody>
      </p:sp>
      <p:sp>
        <p:nvSpPr>
          <p:cNvPr id="11" name="Text Placeholder 10">
            <a:extLst>
              <a:ext uri="{FF2B5EF4-FFF2-40B4-BE49-F238E27FC236}">
                <a16:creationId xmlns:a16="http://schemas.microsoft.com/office/drawing/2014/main" id="{910CB016-EEF8-4992-8F92-8FE3375CEB06}"/>
              </a:ext>
            </a:extLst>
          </p:cNvPr>
          <p:cNvSpPr>
            <a:spLocks noGrp="1"/>
          </p:cNvSpPr>
          <p:nvPr>
            <p:ph type="body" sz="quarter" idx="25" hasCustomPrompt="1"/>
          </p:nvPr>
        </p:nvSpPr>
        <p:spPr>
          <a:xfrm>
            <a:off x="7739877" y="2564313"/>
            <a:ext cx="3532840" cy="448769"/>
          </a:xfrm>
          <a:prstGeom prst="rect">
            <a:avLst/>
          </a:prstGeom>
        </p:spPr>
        <p:txBody>
          <a:bodyPr/>
          <a:lstStyle>
            <a:lvl1pPr marL="0" indent="0" algn="ctr">
              <a:buNone/>
              <a:defRPr sz="1800" cap="none" spc="200" baseline="0">
                <a:solidFill>
                  <a:schemeClr val="accent5">
                    <a:lumMod val="50000"/>
                  </a:schemeClr>
                </a:solidFill>
                <a:latin typeface="+mj-lt"/>
              </a:defRPr>
            </a:lvl1pPr>
          </a:lstStyle>
          <a:p>
            <a:pPr lvl="0"/>
            <a:r>
              <a:rPr lang="en-US" dirty="0"/>
              <a:t>Click to add title</a:t>
            </a:r>
          </a:p>
        </p:txBody>
      </p:sp>
      <p:sp>
        <p:nvSpPr>
          <p:cNvPr id="30" name="Content Placeholder 29">
            <a:extLst>
              <a:ext uri="{FF2B5EF4-FFF2-40B4-BE49-F238E27FC236}">
                <a16:creationId xmlns:a16="http://schemas.microsoft.com/office/drawing/2014/main" id="{E7176063-74EF-4FC1-A687-2F5900412F55}"/>
              </a:ext>
            </a:extLst>
          </p:cNvPr>
          <p:cNvSpPr>
            <a:spLocks noGrp="1"/>
          </p:cNvSpPr>
          <p:nvPr>
            <p:ph sz="quarter" idx="35" hasCustomPrompt="1"/>
          </p:nvPr>
        </p:nvSpPr>
        <p:spPr>
          <a:xfrm>
            <a:off x="911225" y="3187700"/>
            <a:ext cx="4749800" cy="2771775"/>
          </a:xfrm>
          <a:prstGeom prst="rect">
            <a:avLst/>
          </a:prstGeom>
        </p:spPr>
        <p:txBody>
          <a:bodyPr/>
          <a:lstStyle>
            <a:lvl1pPr marL="0" indent="0">
              <a:buNone/>
              <a:defRPr sz="1400" cap="all"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content</a:t>
            </a:r>
          </a:p>
        </p:txBody>
      </p:sp>
      <p:sp>
        <p:nvSpPr>
          <p:cNvPr id="37" name="Content Placeholder 29">
            <a:extLst>
              <a:ext uri="{FF2B5EF4-FFF2-40B4-BE49-F238E27FC236}">
                <a16:creationId xmlns:a16="http://schemas.microsoft.com/office/drawing/2014/main" id="{1958214F-5F3C-4FBF-9DBD-97579EF4CF49}"/>
              </a:ext>
            </a:extLst>
          </p:cNvPr>
          <p:cNvSpPr>
            <a:spLocks noGrp="1"/>
          </p:cNvSpPr>
          <p:nvPr>
            <p:ph sz="quarter" idx="36" hasCustomPrompt="1"/>
          </p:nvPr>
        </p:nvSpPr>
        <p:spPr>
          <a:xfrm>
            <a:off x="7028164" y="3107442"/>
            <a:ext cx="4252612" cy="2882900"/>
          </a:xfrm>
          <a:prstGeom prst="rect">
            <a:avLst/>
          </a:prstGeom>
        </p:spPr>
        <p:txBody>
          <a:bodyPr/>
          <a:lstStyle>
            <a:lvl1pPr marL="0" indent="0">
              <a:buNone/>
              <a:defRPr sz="1400" cap="all"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content</a:t>
            </a:r>
          </a:p>
        </p:txBody>
      </p:sp>
      <p:sp>
        <p:nvSpPr>
          <p:cNvPr id="3" name="Date Placeholder 2">
            <a:extLst>
              <a:ext uri="{FF2B5EF4-FFF2-40B4-BE49-F238E27FC236}">
                <a16:creationId xmlns:a16="http://schemas.microsoft.com/office/drawing/2014/main" id="{39058ECB-2935-45B1-80F1-ED38302C2759}"/>
              </a:ext>
            </a:extLst>
          </p:cNvPr>
          <p:cNvSpPr>
            <a:spLocks noGrp="1"/>
          </p:cNvSpPr>
          <p:nvPr>
            <p:ph type="dt" sz="half" idx="10"/>
          </p:nvPr>
        </p:nvSpPr>
        <p:spPr>
          <a:xfrm>
            <a:off x="838200" y="6356350"/>
            <a:ext cx="2743200" cy="365125"/>
          </a:xfrm>
          <a:prstGeom prst="rect">
            <a:avLst/>
          </a:prstGeom>
        </p:spPr>
        <p:txBody>
          <a:bodyPr/>
          <a:lstStyle/>
          <a:p>
            <a:r>
              <a:rPr lang="en-US" dirty="0"/>
              <a:t>20XX</a:t>
            </a:r>
          </a:p>
        </p:txBody>
      </p:sp>
      <p:sp>
        <p:nvSpPr>
          <p:cNvPr id="4" name="Footer Placeholder 3">
            <a:extLst>
              <a:ext uri="{FF2B5EF4-FFF2-40B4-BE49-F238E27FC236}">
                <a16:creationId xmlns:a16="http://schemas.microsoft.com/office/drawing/2014/main" id="{B8FC42CC-A62B-40E8-907A-F15D7C216F8A}"/>
              </a:ext>
            </a:extLst>
          </p:cNvPr>
          <p:cNvSpPr>
            <a:spLocks noGrp="1"/>
          </p:cNvSpPr>
          <p:nvPr>
            <p:ph type="ftr" sz="quarter" idx="11"/>
          </p:nvPr>
        </p:nvSpPr>
        <p:spPr>
          <a:xfrm>
            <a:off x="4038600" y="6356350"/>
            <a:ext cx="4114800" cy="365125"/>
          </a:xfrm>
          <a:prstGeom prst="rect">
            <a:avLst/>
          </a:prstGeom>
        </p:spPr>
        <p:txBody>
          <a:bodyPr/>
          <a:lstStyle/>
          <a:p>
            <a:r>
              <a:rPr lang="en-US" dirty="0"/>
              <a:t>Pitch deck</a:t>
            </a:r>
          </a:p>
        </p:txBody>
      </p:sp>
      <p:sp>
        <p:nvSpPr>
          <p:cNvPr id="5" name="Slide Number Placeholder 4">
            <a:extLst>
              <a:ext uri="{FF2B5EF4-FFF2-40B4-BE49-F238E27FC236}">
                <a16:creationId xmlns:a16="http://schemas.microsoft.com/office/drawing/2014/main" id="{333E0735-85DE-48C3-8FE9-0754F9ABD6C1}"/>
              </a:ext>
            </a:extLst>
          </p:cNvPr>
          <p:cNvSpPr>
            <a:spLocks noGrp="1"/>
          </p:cNvSpPr>
          <p:nvPr>
            <p:ph type="sldNum" sz="quarter" idx="12"/>
          </p:nvPr>
        </p:nvSpPr>
        <p:spPr>
          <a:xfrm>
            <a:off x="8610600" y="6356350"/>
            <a:ext cx="2743200" cy="365125"/>
          </a:xfrm>
          <a:prstGeom prst="rect">
            <a:avLst/>
          </a:prstGeom>
        </p:spPr>
        <p:txBody>
          <a:body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781160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Yr Action Plan">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1A378E50-94EF-4230-91B3-4CDA4804D460}"/>
              </a:ext>
              <a:ext uri="{C183D7F6-B498-43B3-948B-1728B52AA6E4}">
                <adec:decorative xmlns:adec="http://schemas.microsoft.com/office/drawing/2017/decorative" val="1"/>
              </a:ext>
            </a:extLst>
          </p:cNvPr>
          <p:cNvGrpSpPr/>
          <p:nvPr userDrawn="1"/>
        </p:nvGrpSpPr>
        <p:grpSpPr>
          <a:xfrm>
            <a:off x="2749477" y="4411918"/>
            <a:ext cx="7895340" cy="344415"/>
            <a:chOff x="2749477" y="4411918"/>
            <a:chExt cx="7895340" cy="344415"/>
          </a:xfrm>
        </p:grpSpPr>
        <p:cxnSp>
          <p:nvCxnSpPr>
            <p:cNvPr id="102" name="Straight Connector 101">
              <a:extLst>
                <a:ext uri="{FF2B5EF4-FFF2-40B4-BE49-F238E27FC236}">
                  <a16:creationId xmlns:a16="http://schemas.microsoft.com/office/drawing/2014/main" id="{3FDF687F-1594-4839-AA46-5DACB2E040FA}"/>
                </a:ext>
                <a:ext uri="{C183D7F6-B498-43B3-948B-1728B52AA6E4}">
                  <adec:decorative xmlns:adec="http://schemas.microsoft.com/office/drawing/2017/decorative" val="1"/>
                </a:ext>
              </a:extLst>
            </p:cNvPr>
            <p:cNvCxnSpPr>
              <a:cxnSpLocks/>
            </p:cNvCxnSpPr>
            <p:nvPr/>
          </p:nvCxnSpPr>
          <p:spPr>
            <a:xfrm flipH="1">
              <a:off x="2749477" y="4411918"/>
              <a:ext cx="1260" cy="344415"/>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EAD917A9-665D-46F4-8911-E2881838B6E6}"/>
                </a:ext>
                <a:ext uri="{C183D7F6-B498-43B3-948B-1728B52AA6E4}">
                  <adec:decorative xmlns:adec="http://schemas.microsoft.com/office/drawing/2017/decorative" val="1"/>
                </a:ext>
              </a:extLst>
            </p:cNvPr>
            <p:cNvCxnSpPr>
              <a:cxnSpLocks/>
            </p:cNvCxnSpPr>
            <p:nvPr/>
          </p:nvCxnSpPr>
          <p:spPr>
            <a:xfrm flipH="1">
              <a:off x="6699668" y="4411918"/>
              <a:ext cx="1260" cy="344415"/>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37D52265-C77D-45A6-96A5-2656848A3117}"/>
                </a:ext>
                <a:ext uri="{C183D7F6-B498-43B3-948B-1728B52AA6E4}">
                  <adec:decorative xmlns:adec="http://schemas.microsoft.com/office/drawing/2017/decorative" val="1"/>
                </a:ext>
              </a:extLst>
            </p:cNvPr>
            <p:cNvCxnSpPr>
              <a:cxnSpLocks/>
            </p:cNvCxnSpPr>
            <p:nvPr/>
          </p:nvCxnSpPr>
          <p:spPr>
            <a:xfrm flipH="1">
              <a:off x="10643557" y="4411918"/>
              <a:ext cx="1260" cy="344415"/>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2" name="Group 1">
            <a:extLst>
              <a:ext uri="{FF2B5EF4-FFF2-40B4-BE49-F238E27FC236}">
                <a16:creationId xmlns:a16="http://schemas.microsoft.com/office/drawing/2014/main" id="{4075B284-B3F9-49E3-A5BC-FBFD2C706C3D}"/>
              </a:ext>
              <a:ext uri="{C183D7F6-B498-43B3-948B-1728B52AA6E4}">
                <adec:decorative xmlns:adec="http://schemas.microsoft.com/office/drawing/2017/decorative" val="1"/>
              </a:ext>
            </a:extLst>
          </p:cNvPr>
          <p:cNvGrpSpPr/>
          <p:nvPr userDrawn="1"/>
        </p:nvGrpSpPr>
        <p:grpSpPr>
          <a:xfrm>
            <a:off x="2750737" y="2675138"/>
            <a:ext cx="6313957" cy="344415"/>
            <a:chOff x="2750737" y="2675138"/>
            <a:chExt cx="6313957" cy="344415"/>
          </a:xfrm>
        </p:grpSpPr>
        <p:cxnSp>
          <p:nvCxnSpPr>
            <p:cNvPr id="148" name="Straight Connector 147">
              <a:extLst>
                <a:ext uri="{FF2B5EF4-FFF2-40B4-BE49-F238E27FC236}">
                  <a16:creationId xmlns:a16="http://schemas.microsoft.com/office/drawing/2014/main" id="{1D75FFD8-965E-47C7-B05F-A941B5164AB4}"/>
                </a:ext>
                <a:ext uri="{C183D7F6-B498-43B3-948B-1728B52AA6E4}">
                  <adec:decorative xmlns:adec="http://schemas.microsoft.com/office/drawing/2017/decorative" val="1"/>
                </a:ext>
              </a:extLst>
            </p:cNvPr>
            <p:cNvCxnSpPr>
              <a:cxnSpLocks/>
            </p:cNvCxnSpPr>
            <p:nvPr userDrawn="1"/>
          </p:nvCxnSpPr>
          <p:spPr>
            <a:xfrm flipH="1">
              <a:off x="2750737" y="2675138"/>
              <a:ext cx="1260" cy="344415"/>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ABDDFF1A-AABD-4DA5-9811-02C4149132AF}"/>
                </a:ext>
                <a:ext uri="{C183D7F6-B498-43B3-948B-1728B52AA6E4}">
                  <adec:decorative xmlns:adec="http://schemas.microsoft.com/office/drawing/2017/decorative" val="1"/>
                </a:ext>
              </a:extLst>
            </p:cNvPr>
            <p:cNvCxnSpPr>
              <a:cxnSpLocks/>
            </p:cNvCxnSpPr>
            <p:nvPr userDrawn="1"/>
          </p:nvCxnSpPr>
          <p:spPr>
            <a:xfrm flipH="1">
              <a:off x="5116887" y="2675138"/>
              <a:ext cx="1260" cy="344415"/>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7862A0FB-DDED-42C5-B28D-D466080F4637}"/>
                </a:ext>
                <a:ext uri="{C183D7F6-B498-43B3-948B-1728B52AA6E4}">
                  <adec:decorative xmlns:adec="http://schemas.microsoft.com/office/drawing/2017/decorative" val="1"/>
                </a:ext>
              </a:extLst>
            </p:cNvPr>
            <p:cNvCxnSpPr>
              <a:cxnSpLocks/>
            </p:cNvCxnSpPr>
            <p:nvPr userDrawn="1"/>
          </p:nvCxnSpPr>
          <p:spPr>
            <a:xfrm flipH="1">
              <a:off x="9063434" y="2675138"/>
              <a:ext cx="1260" cy="344415"/>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sp>
        <p:nvSpPr>
          <p:cNvPr id="4" name="Title 3">
            <a:extLst>
              <a:ext uri="{FF2B5EF4-FFF2-40B4-BE49-F238E27FC236}">
                <a16:creationId xmlns:a16="http://schemas.microsoft.com/office/drawing/2014/main" id="{7CD073CE-AA33-40C2-9636-3F5C236050F4}"/>
              </a:ext>
            </a:extLst>
          </p:cNvPr>
          <p:cNvSpPr>
            <a:spLocks noGrp="1"/>
          </p:cNvSpPr>
          <p:nvPr>
            <p:ph type="title" hasCustomPrompt="1"/>
          </p:nvPr>
        </p:nvSpPr>
        <p:spPr>
          <a:xfrm>
            <a:off x="4292241" y="693422"/>
            <a:ext cx="3607518" cy="633402"/>
          </a:xfrm>
          <a:prstGeom prst="rect">
            <a:avLst/>
          </a:prstGeom>
          <a:ln w="28575">
            <a:solidFill>
              <a:schemeClr val="accent2"/>
            </a:solidFill>
          </a:ln>
        </p:spPr>
        <p:txBody>
          <a:bodyPr anchor="ctr"/>
          <a:lstStyle>
            <a:lvl1pPr algn="ctr">
              <a:defRPr sz="2400" cap="all" spc="100" baseline="0">
                <a:solidFill>
                  <a:schemeClr val="tx2"/>
                </a:solidFill>
              </a:defRPr>
            </a:lvl1pPr>
          </a:lstStyle>
          <a:p>
            <a:r>
              <a:rPr lang="en-US" dirty="0"/>
              <a:t>Click to add title</a:t>
            </a:r>
          </a:p>
        </p:txBody>
      </p:sp>
      <p:sp>
        <p:nvSpPr>
          <p:cNvPr id="58" name="Text Placeholder 14">
            <a:extLst>
              <a:ext uri="{FF2B5EF4-FFF2-40B4-BE49-F238E27FC236}">
                <a16:creationId xmlns:a16="http://schemas.microsoft.com/office/drawing/2014/main" id="{FC053B39-4BE6-44B3-8D93-ED230B1611A4}"/>
              </a:ext>
            </a:extLst>
          </p:cNvPr>
          <p:cNvSpPr>
            <a:spLocks noGrp="1"/>
          </p:cNvSpPr>
          <p:nvPr>
            <p:ph type="body" sz="quarter" idx="43" hasCustomPrompt="1"/>
          </p:nvPr>
        </p:nvSpPr>
        <p:spPr>
          <a:xfrm>
            <a:off x="2029367" y="2200550"/>
            <a:ext cx="1440088" cy="469597"/>
          </a:xfrm>
          <a:prstGeom prst="rect">
            <a:avLst/>
          </a:prstGeom>
        </p:spPr>
        <p:txBody>
          <a:bodyPr anchor="b"/>
          <a:lstStyle>
            <a:lvl1pPr marL="0" indent="0" algn="ctr">
              <a:lnSpc>
                <a:spcPct val="100000"/>
              </a:lnSpc>
              <a:spcBef>
                <a:spcPts val="0"/>
              </a:spcBef>
              <a:buNone/>
              <a:defRPr sz="1400" cap="none" spc="100" baseline="0">
                <a:solidFill>
                  <a:schemeClr val="accent5">
                    <a:lumMod val="50000"/>
                  </a:schemeClr>
                </a:solidFill>
                <a:latin typeface="+mn-lt"/>
              </a:defRPr>
            </a:lvl1pPr>
          </a:lstStyle>
          <a:p>
            <a:pPr lvl="0"/>
            <a:r>
              <a:rPr lang="en-US" dirty="0"/>
              <a:t>Click to add text</a:t>
            </a:r>
          </a:p>
        </p:txBody>
      </p:sp>
      <p:sp>
        <p:nvSpPr>
          <p:cNvPr id="59" name="Text Placeholder 14">
            <a:extLst>
              <a:ext uri="{FF2B5EF4-FFF2-40B4-BE49-F238E27FC236}">
                <a16:creationId xmlns:a16="http://schemas.microsoft.com/office/drawing/2014/main" id="{95F74BD3-C751-4644-9E0D-36D890A69E6E}"/>
              </a:ext>
            </a:extLst>
          </p:cNvPr>
          <p:cNvSpPr>
            <a:spLocks noGrp="1"/>
          </p:cNvSpPr>
          <p:nvPr>
            <p:ph type="body" sz="quarter" idx="44" hasCustomPrompt="1"/>
          </p:nvPr>
        </p:nvSpPr>
        <p:spPr>
          <a:xfrm>
            <a:off x="4397612" y="2200550"/>
            <a:ext cx="1440088" cy="469597"/>
          </a:xfrm>
          <a:prstGeom prst="rect">
            <a:avLst/>
          </a:prstGeom>
        </p:spPr>
        <p:txBody>
          <a:bodyPr anchor="b"/>
          <a:lstStyle>
            <a:lvl1pPr marL="0" indent="0" algn="ctr">
              <a:lnSpc>
                <a:spcPct val="100000"/>
              </a:lnSpc>
              <a:spcBef>
                <a:spcPts val="0"/>
              </a:spcBef>
              <a:buNone/>
              <a:defRPr sz="1400" cap="none" spc="100" baseline="0">
                <a:solidFill>
                  <a:schemeClr val="accent5">
                    <a:lumMod val="50000"/>
                  </a:schemeClr>
                </a:solidFill>
                <a:latin typeface="+mn-lt"/>
              </a:defRPr>
            </a:lvl1pPr>
          </a:lstStyle>
          <a:p>
            <a:pPr lvl="0"/>
            <a:r>
              <a:rPr lang="en-US" dirty="0"/>
              <a:t>Click to add text</a:t>
            </a:r>
          </a:p>
        </p:txBody>
      </p:sp>
      <p:sp>
        <p:nvSpPr>
          <p:cNvPr id="60" name="Text Placeholder 14">
            <a:extLst>
              <a:ext uri="{FF2B5EF4-FFF2-40B4-BE49-F238E27FC236}">
                <a16:creationId xmlns:a16="http://schemas.microsoft.com/office/drawing/2014/main" id="{3D5CF2BE-8C0B-408F-AEEB-45E3B588305D}"/>
              </a:ext>
            </a:extLst>
          </p:cNvPr>
          <p:cNvSpPr>
            <a:spLocks noGrp="1"/>
          </p:cNvSpPr>
          <p:nvPr>
            <p:ph type="body" sz="quarter" idx="45" hasCustomPrompt="1"/>
          </p:nvPr>
        </p:nvSpPr>
        <p:spPr>
          <a:xfrm>
            <a:off x="8344687" y="2200550"/>
            <a:ext cx="1440088" cy="469597"/>
          </a:xfrm>
          <a:prstGeom prst="rect">
            <a:avLst/>
          </a:prstGeom>
        </p:spPr>
        <p:txBody>
          <a:bodyPr anchor="b"/>
          <a:lstStyle>
            <a:lvl1pPr marL="0" indent="0" algn="ctr">
              <a:lnSpc>
                <a:spcPct val="100000"/>
              </a:lnSpc>
              <a:spcBef>
                <a:spcPts val="0"/>
              </a:spcBef>
              <a:buNone/>
              <a:defRPr sz="1400" cap="none" spc="100" baseline="0">
                <a:solidFill>
                  <a:schemeClr val="accent5">
                    <a:lumMod val="50000"/>
                  </a:schemeClr>
                </a:solidFill>
                <a:latin typeface="+mn-lt"/>
              </a:defRPr>
            </a:lvl1pPr>
          </a:lstStyle>
          <a:p>
            <a:pPr lvl="0"/>
            <a:r>
              <a:rPr lang="en-US" dirty="0"/>
              <a:t>Click to add text</a:t>
            </a:r>
          </a:p>
        </p:txBody>
      </p:sp>
      <p:sp>
        <p:nvSpPr>
          <p:cNvPr id="56" name="Text Placeholder 14">
            <a:extLst>
              <a:ext uri="{FF2B5EF4-FFF2-40B4-BE49-F238E27FC236}">
                <a16:creationId xmlns:a16="http://schemas.microsoft.com/office/drawing/2014/main" id="{4A07D9B0-4F06-4D69-B211-37FC634E5084}"/>
              </a:ext>
            </a:extLst>
          </p:cNvPr>
          <p:cNvSpPr>
            <a:spLocks noGrp="1"/>
          </p:cNvSpPr>
          <p:nvPr>
            <p:ph type="body" sz="quarter" idx="41" hasCustomPrompt="1"/>
          </p:nvPr>
        </p:nvSpPr>
        <p:spPr>
          <a:xfrm>
            <a:off x="696804" y="2739533"/>
            <a:ext cx="1021001" cy="501726"/>
          </a:xfrm>
          <a:prstGeom prst="rect">
            <a:avLst/>
          </a:prstGeom>
        </p:spPr>
        <p:txBody>
          <a:bodyPr anchor="ctr"/>
          <a:lstStyle>
            <a:lvl1pPr marL="0" indent="0" algn="ctr">
              <a:buNone/>
              <a:defRPr sz="2000" cap="none" spc="100" baseline="0">
                <a:solidFill>
                  <a:schemeClr val="accent5">
                    <a:lumMod val="50000"/>
                  </a:schemeClr>
                </a:solidFill>
                <a:latin typeface="+mj-lt"/>
              </a:defRPr>
            </a:lvl1pPr>
          </a:lstStyle>
          <a:p>
            <a:pPr lvl="0"/>
            <a:r>
              <a:rPr lang="en-US" dirty="0"/>
              <a:t>Add year</a:t>
            </a:r>
          </a:p>
        </p:txBody>
      </p:sp>
      <p:sp>
        <p:nvSpPr>
          <p:cNvPr id="20" name="Text Placeholder 14">
            <a:extLst>
              <a:ext uri="{FF2B5EF4-FFF2-40B4-BE49-F238E27FC236}">
                <a16:creationId xmlns:a16="http://schemas.microsoft.com/office/drawing/2014/main" id="{E36FDE7A-7F96-4A7E-AB4F-DBCEFD81C3BA}"/>
              </a:ext>
            </a:extLst>
          </p:cNvPr>
          <p:cNvSpPr>
            <a:spLocks noGrp="1"/>
          </p:cNvSpPr>
          <p:nvPr>
            <p:ph type="body" sz="quarter" idx="17" hasCustomPrompt="1"/>
          </p:nvPr>
        </p:nvSpPr>
        <p:spPr>
          <a:xfrm>
            <a:off x="1712346" y="31701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21" name="Text Placeholder 14">
            <a:extLst>
              <a:ext uri="{FF2B5EF4-FFF2-40B4-BE49-F238E27FC236}">
                <a16:creationId xmlns:a16="http://schemas.microsoft.com/office/drawing/2014/main" id="{C3C9C771-CEBA-46FF-9941-0F82E4028CC4}"/>
              </a:ext>
            </a:extLst>
          </p:cNvPr>
          <p:cNvSpPr>
            <a:spLocks noGrp="1"/>
          </p:cNvSpPr>
          <p:nvPr>
            <p:ph type="body" sz="quarter" idx="18" hasCustomPrompt="1"/>
          </p:nvPr>
        </p:nvSpPr>
        <p:spPr>
          <a:xfrm>
            <a:off x="2501761" y="31701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22" name="Text Placeholder 14">
            <a:extLst>
              <a:ext uri="{FF2B5EF4-FFF2-40B4-BE49-F238E27FC236}">
                <a16:creationId xmlns:a16="http://schemas.microsoft.com/office/drawing/2014/main" id="{945F6154-355B-4195-8155-1E8C079CDEE2}"/>
              </a:ext>
            </a:extLst>
          </p:cNvPr>
          <p:cNvSpPr>
            <a:spLocks noGrp="1"/>
          </p:cNvSpPr>
          <p:nvPr>
            <p:ph type="body" sz="quarter" idx="19" hasCustomPrompt="1"/>
          </p:nvPr>
        </p:nvSpPr>
        <p:spPr>
          <a:xfrm>
            <a:off x="3291176" y="31701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23" name="Text Placeholder 14">
            <a:extLst>
              <a:ext uri="{FF2B5EF4-FFF2-40B4-BE49-F238E27FC236}">
                <a16:creationId xmlns:a16="http://schemas.microsoft.com/office/drawing/2014/main" id="{B8E228D5-C0F1-4215-8880-B28856B6F77B}"/>
              </a:ext>
            </a:extLst>
          </p:cNvPr>
          <p:cNvSpPr>
            <a:spLocks noGrp="1"/>
          </p:cNvSpPr>
          <p:nvPr>
            <p:ph type="body" sz="quarter" idx="20" hasCustomPrompt="1"/>
          </p:nvPr>
        </p:nvSpPr>
        <p:spPr>
          <a:xfrm>
            <a:off x="4080591" y="31701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24" name="Text Placeholder 14">
            <a:extLst>
              <a:ext uri="{FF2B5EF4-FFF2-40B4-BE49-F238E27FC236}">
                <a16:creationId xmlns:a16="http://schemas.microsoft.com/office/drawing/2014/main" id="{5568E40A-0330-4C80-9F64-FB6C4B7CC11D}"/>
              </a:ext>
            </a:extLst>
          </p:cNvPr>
          <p:cNvSpPr>
            <a:spLocks noGrp="1"/>
          </p:cNvSpPr>
          <p:nvPr>
            <p:ph type="body" sz="quarter" idx="21" hasCustomPrompt="1"/>
          </p:nvPr>
        </p:nvSpPr>
        <p:spPr>
          <a:xfrm>
            <a:off x="4810807" y="3170170"/>
            <a:ext cx="61531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25" name="Text Placeholder 14">
            <a:extLst>
              <a:ext uri="{FF2B5EF4-FFF2-40B4-BE49-F238E27FC236}">
                <a16:creationId xmlns:a16="http://schemas.microsoft.com/office/drawing/2014/main" id="{EC8A3FD2-F6F6-40A0-89E1-7769CBB8D4BB}"/>
              </a:ext>
            </a:extLst>
          </p:cNvPr>
          <p:cNvSpPr>
            <a:spLocks noGrp="1"/>
          </p:cNvSpPr>
          <p:nvPr>
            <p:ph type="body" sz="quarter" idx="22" hasCustomPrompt="1"/>
          </p:nvPr>
        </p:nvSpPr>
        <p:spPr>
          <a:xfrm>
            <a:off x="5659421" y="31701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26" name="Text Placeholder 14">
            <a:extLst>
              <a:ext uri="{FF2B5EF4-FFF2-40B4-BE49-F238E27FC236}">
                <a16:creationId xmlns:a16="http://schemas.microsoft.com/office/drawing/2014/main" id="{A882D901-8E7C-431B-B6E9-14C8BD5B22C0}"/>
              </a:ext>
            </a:extLst>
          </p:cNvPr>
          <p:cNvSpPr>
            <a:spLocks noGrp="1"/>
          </p:cNvSpPr>
          <p:nvPr>
            <p:ph type="body" sz="quarter" idx="23" hasCustomPrompt="1"/>
          </p:nvPr>
        </p:nvSpPr>
        <p:spPr>
          <a:xfrm>
            <a:off x="6448836" y="31701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27" name="Text Placeholder 14">
            <a:extLst>
              <a:ext uri="{FF2B5EF4-FFF2-40B4-BE49-F238E27FC236}">
                <a16:creationId xmlns:a16="http://schemas.microsoft.com/office/drawing/2014/main" id="{2051E2EF-F729-4B79-8CD4-C0D60EE9AD08}"/>
              </a:ext>
            </a:extLst>
          </p:cNvPr>
          <p:cNvSpPr>
            <a:spLocks noGrp="1"/>
          </p:cNvSpPr>
          <p:nvPr>
            <p:ph type="body" sz="quarter" idx="24" hasCustomPrompt="1"/>
          </p:nvPr>
        </p:nvSpPr>
        <p:spPr>
          <a:xfrm>
            <a:off x="7238251" y="31701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28" name="Text Placeholder 14">
            <a:extLst>
              <a:ext uri="{FF2B5EF4-FFF2-40B4-BE49-F238E27FC236}">
                <a16:creationId xmlns:a16="http://schemas.microsoft.com/office/drawing/2014/main" id="{A8A6BF26-67C7-4AFD-82B4-5F8831E6276B}"/>
              </a:ext>
            </a:extLst>
          </p:cNvPr>
          <p:cNvSpPr>
            <a:spLocks noGrp="1"/>
          </p:cNvSpPr>
          <p:nvPr>
            <p:ph type="body" sz="quarter" idx="25" hasCustomPrompt="1"/>
          </p:nvPr>
        </p:nvSpPr>
        <p:spPr>
          <a:xfrm>
            <a:off x="8027666" y="31701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29" name="Text Placeholder 14">
            <a:extLst>
              <a:ext uri="{FF2B5EF4-FFF2-40B4-BE49-F238E27FC236}">
                <a16:creationId xmlns:a16="http://schemas.microsoft.com/office/drawing/2014/main" id="{9D579002-8C14-4A35-90BB-43E508420D98}"/>
              </a:ext>
            </a:extLst>
          </p:cNvPr>
          <p:cNvSpPr>
            <a:spLocks noGrp="1"/>
          </p:cNvSpPr>
          <p:nvPr>
            <p:ph type="body" sz="quarter" idx="26" hasCustomPrompt="1"/>
          </p:nvPr>
        </p:nvSpPr>
        <p:spPr>
          <a:xfrm>
            <a:off x="8817081" y="31701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30" name="Text Placeholder 14">
            <a:extLst>
              <a:ext uri="{FF2B5EF4-FFF2-40B4-BE49-F238E27FC236}">
                <a16:creationId xmlns:a16="http://schemas.microsoft.com/office/drawing/2014/main" id="{AA2D386B-15E3-4543-8D79-5B890CB60E7F}"/>
              </a:ext>
            </a:extLst>
          </p:cNvPr>
          <p:cNvSpPr>
            <a:spLocks noGrp="1"/>
          </p:cNvSpPr>
          <p:nvPr>
            <p:ph type="body" sz="quarter" idx="27" hasCustomPrompt="1"/>
          </p:nvPr>
        </p:nvSpPr>
        <p:spPr>
          <a:xfrm>
            <a:off x="9606496" y="31701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31" name="Text Placeholder 14">
            <a:extLst>
              <a:ext uri="{FF2B5EF4-FFF2-40B4-BE49-F238E27FC236}">
                <a16:creationId xmlns:a16="http://schemas.microsoft.com/office/drawing/2014/main" id="{D1BBCCCB-0A70-4CE2-AC23-DC53C20096BA}"/>
              </a:ext>
            </a:extLst>
          </p:cNvPr>
          <p:cNvSpPr>
            <a:spLocks noGrp="1"/>
          </p:cNvSpPr>
          <p:nvPr>
            <p:ph type="body" sz="quarter" idx="28" hasCustomPrompt="1"/>
          </p:nvPr>
        </p:nvSpPr>
        <p:spPr>
          <a:xfrm>
            <a:off x="10395907" y="31701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61" name="Text Placeholder 14">
            <a:extLst>
              <a:ext uri="{FF2B5EF4-FFF2-40B4-BE49-F238E27FC236}">
                <a16:creationId xmlns:a16="http://schemas.microsoft.com/office/drawing/2014/main" id="{83DD38EA-382F-4255-927F-5F23153D51A7}"/>
              </a:ext>
            </a:extLst>
          </p:cNvPr>
          <p:cNvSpPr>
            <a:spLocks noGrp="1"/>
          </p:cNvSpPr>
          <p:nvPr>
            <p:ph type="body" sz="quarter" idx="46" hasCustomPrompt="1"/>
          </p:nvPr>
        </p:nvSpPr>
        <p:spPr>
          <a:xfrm>
            <a:off x="2029367" y="4003137"/>
            <a:ext cx="1440088" cy="408780"/>
          </a:xfrm>
          <a:prstGeom prst="rect">
            <a:avLst/>
          </a:prstGeom>
        </p:spPr>
        <p:txBody>
          <a:bodyPr anchor="b"/>
          <a:lstStyle>
            <a:lvl1pPr marL="0" indent="0" algn="ctr">
              <a:lnSpc>
                <a:spcPct val="100000"/>
              </a:lnSpc>
              <a:spcBef>
                <a:spcPts val="0"/>
              </a:spcBef>
              <a:buNone/>
              <a:defRPr sz="1400" cap="none" spc="100" baseline="0">
                <a:solidFill>
                  <a:schemeClr val="accent5">
                    <a:lumMod val="50000"/>
                  </a:schemeClr>
                </a:solidFill>
                <a:latin typeface="+mn-lt"/>
              </a:defRPr>
            </a:lvl1pPr>
          </a:lstStyle>
          <a:p>
            <a:pPr lvl="0"/>
            <a:r>
              <a:rPr lang="en-US" dirty="0"/>
              <a:t>Click to add text</a:t>
            </a:r>
          </a:p>
        </p:txBody>
      </p:sp>
      <p:sp>
        <p:nvSpPr>
          <p:cNvPr id="62" name="Text Placeholder 14">
            <a:extLst>
              <a:ext uri="{FF2B5EF4-FFF2-40B4-BE49-F238E27FC236}">
                <a16:creationId xmlns:a16="http://schemas.microsoft.com/office/drawing/2014/main" id="{DDBB317C-ECEA-48F8-B070-51A7C7B4CDB2}"/>
              </a:ext>
            </a:extLst>
          </p:cNvPr>
          <p:cNvSpPr>
            <a:spLocks noGrp="1"/>
          </p:cNvSpPr>
          <p:nvPr>
            <p:ph type="body" sz="quarter" idx="47" hasCustomPrompt="1"/>
          </p:nvPr>
        </p:nvSpPr>
        <p:spPr>
          <a:xfrm>
            <a:off x="5976442" y="4003137"/>
            <a:ext cx="1440088" cy="408780"/>
          </a:xfrm>
          <a:prstGeom prst="rect">
            <a:avLst/>
          </a:prstGeom>
        </p:spPr>
        <p:txBody>
          <a:bodyPr anchor="b"/>
          <a:lstStyle>
            <a:lvl1pPr marL="0" indent="0" algn="ctr">
              <a:lnSpc>
                <a:spcPct val="100000"/>
              </a:lnSpc>
              <a:spcBef>
                <a:spcPts val="0"/>
              </a:spcBef>
              <a:buNone/>
              <a:defRPr sz="1400" b="0" cap="none" spc="100" baseline="0">
                <a:solidFill>
                  <a:schemeClr val="accent5">
                    <a:lumMod val="50000"/>
                  </a:schemeClr>
                </a:solidFill>
                <a:latin typeface="+mn-lt"/>
              </a:defRPr>
            </a:lvl1pPr>
          </a:lstStyle>
          <a:p>
            <a:pPr lvl="0"/>
            <a:r>
              <a:rPr lang="en-US" dirty="0"/>
              <a:t>Click to add text</a:t>
            </a:r>
          </a:p>
        </p:txBody>
      </p:sp>
      <p:sp>
        <p:nvSpPr>
          <p:cNvPr id="63" name="Text Placeholder 14">
            <a:extLst>
              <a:ext uri="{FF2B5EF4-FFF2-40B4-BE49-F238E27FC236}">
                <a16:creationId xmlns:a16="http://schemas.microsoft.com/office/drawing/2014/main" id="{5C19CD78-318A-4E21-9027-254A8711F4C1}"/>
              </a:ext>
            </a:extLst>
          </p:cNvPr>
          <p:cNvSpPr>
            <a:spLocks noGrp="1"/>
          </p:cNvSpPr>
          <p:nvPr>
            <p:ph type="body" sz="quarter" idx="48" hasCustomPrompt="1"/>
          </p:nvPr>
        </p:nvSpPr>
        <p:spPr>
          <a:xfrm>
            <a:off x="9923517" y="4003137"/>
            <a:ext cx="1440088" cy="408780"/>
          </a:xfrm>
          <a:prstGeom prst="rect">
            <a:avLst/>
          </a:prstGeom>
        </p:spPr>
        <p:txBody>
          <a:bodyPr anchor="b"/>
          <a:lstStyle>
            <a:lvl1pPr marL="0" indent="0" algn="ctr">
              <a:lnSpc>
                <a:spcPct val="100000"/>
              </a:lnSpc>
              <a:spcBef>
                <a:spcPts val="0"/>
              </a:spcBef>
              <a:buNone/>
              <a:defRPr sz="1400" cap="none" spc="100" baseline="0">
                <a:solidFill>
                  <a:schemeClr val="accent5">
                    <a:lumMod val="50000"/>
                  </a:schemeClr>
                </a:solidFill>
                <a:latin typeface="+mj-lt"/>
              </a:defRPr>
            </a:lvl1pPr>
          </a:lstStyle>
          <a:p>
            <a:pPr lvl="0"/>
            <a:r>
              <a:rPr lang="en-US" dirty="0"/>
              <a:t>Click to add text</a:t>
            </a:r>
          </a:p>
        </p:txBody>
      </p:sp>
      <p:sp>
        <p:nvSpPr>
          <p:cNvPr id="57" name="Text Placeholder 14">
            <a:extLst>
              <a:ext uri="{FF2B5EF4-FFF2-40B4-BE49-F238E27FC236}">
                <a16:creationId xmlns:a16="http://schemas.microsoft.com/office/drawing/2014/main" id="{A437805B-FB40-4996-AD55-1BF1A2D64F0B}"/>
              </a:ext>
            </a:extLst>
          </p:cNvPr>
          <p:cNvSpPr>
            <a:spLocks noGrp="1"/>
          </p:cNvSpPr>
          <p:nvPr>
            <p:ph type="body" sz="quarter" idx="42" hasCustomPrompt="1"/>
          </p:nvPr>
        </p:nvSpPr>
        <p:spPr>
          <a:xfrm>
            <a:off x="696804" y="4437609"/>
            <a:ext cx="1021001" cy="501726"/>
          </a:xfrm>
          <a:prstGeom prst="rect">
            <a:avLst/>
          </a:prstGeom>
        </p:spPr>
        <p:txBody>
          <a:bodyPr anchor="ctr"/>
          <a:lstStyle>
            <a:lvl1pPr marL="0" indent="0" algn="ctr">
              <a:buNone/>
              <a:defRPr sz="2000" cap="none" spc="100" baseline="0">
                <a:solidFill>
                  <a:schemeClr val="accent5">
                    <a:lumMod val="50000"/>
                  </a:schemeClr>
                </a:solidFill>
                <a:latin typeface="+mj-lt"/>
              </a:defRPr>
            </a:lvl1pPr>
          </a:lstStyle>
          <a:p>
            <a:pPr lvl="0"/>
            <a:r>
              <a:rPr lang="en-US" dirty="0"/>
              <a:t>Add year</a:t>
            </a:r>
          </a:p>
        </p:txBody>
      </p:sp>
      <p:sp>
        <p:nvSpPr>
          <p:cNvPr id="32" name="Text Placeholder 14">
            <a:extLst>
              <a:ext uri="{FF2B5EF4-FFF2-40B4-BE49-F238E27FC236}">
                <a16:creationId xmlns:a16="http://schemas.microsoft.com/office/drawing/2014/main" id="{40A55730-770B-4851-B7C1-A3AE260339EC}"/>
              </a:ext>
            </a:extLst>
          </p:cNvPr>
          <p:cNvSpPr>
            <a:spLocks noGrp="1"/>
          </p:cNvSpPr>
          <p:nvPr>
            <p:ph type="body" sz="quarter" idx="29" hasCustomPrompt="1"/>
          </p:nvPr>
        </p:nvSpPr>
        <p:spPr>
          <a:xfrm>
            <a:off x="1712346"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33" name="Text Placeholder 14">
            <a:extLst>
              <a:ext uri="{FF2B5EF4-FFF2-40B4-BE49-F238E27FC236}">
                <a16:creationId xmlns:a16="http://schemas.microsoft.com/office/drawing/2014/main" id="{32F5F67C-8450-4CC2-984C-18CEA2A424FA}"/>
              </a:ext>
            </a:extLst>
          </p:cNvPr>
          <p:cNvSpPr>
            <a:spLocks noGrp="1"/>
          </p:cNvSpPr>
          <p:nvPr>
            <p:ph type="body" sz="quarter" idx="30" hasCustomPrompt="1"/>
          </p:nvPr>
        </p:nvSpPr>
        <p:spPr>
          <a:xfrm>
            <a:off x="2501761"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34" name="Text Placeholder 14">
            <a:extLst>
              <a:ext uri="{FF2B5EF4-FFF2-40B4-BE49-F238E27FC236}">
                <a16:creationId xmlns:a16="http://schemas.microsoft.com/office/drawing/2014/main" id="{205940B1-D0A7-4FA0-8075-1DD875262A2B}"/>
              </a:ext>
            </a:extLst>
          </p:cNvPr>
          <p:cNvSpPr>
            <a:spLocks noGrp="1"/>
          </p:cNvSpPr>
          <p:nvPr>
            <p:ph type="body" sz="quarter" idx="31" hasCustomPrompt="1"/>
          </p:nvPr>
        </p:nvSpPr>
        <p:spPr>
          <a:xfrm>
            <a:off x="3291176"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35" name="Text Placeholder 14">
            <a:extLst>
              <a:ext uri="{FF2B5EF4-FFF2-40B4-BE49-F238E27FC236}">
                <a16:creationId xmlns:a16="http://schemas.microsoft.com/office/drawing/2014/main" id="{FF257E24-EF53-4359-8CF5-CC42A8F66184}"/>
              </a:ext>
            </a:extLst>
          </p:cNvPr>
          <p:cNvSpPr>
            <a:spLocks noGrp="1"/>
          </p:cNvSpPr>
          <p:nvPr>
            <p:ph type="body" sz="quarter" idx="32" hasCustomPrompt="1"/>
          </p:nvPr>
        </p:nvSpPr>
        <p:spPr>
          <a:xfrm>
            <a:off x="4080591"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36" name="Text Placeholder 14">
            <a:extLst>
              <a:ext uri="{FF2B5EF4-FFF2-40B4-BE49-F238E27FC236}">
                <a16:creationId xmlns:a16="http://schemas.microsoft.com/office/drawing/2014/main" id="{5A2166B8-0F7E-45E9-970E-79F921472A30}"/>
              </a:ext>
            </a:extLst>
          </p:cNvPr>
          <p:cNvSpPr>
            <a:spLocks noGrp="1"/>
          </p:cNvSpPr>
          <p:nvPr>
            <p:ph type="body" sz="quarter" idx="33" hasCustomPrompt="1"/>
          </p:nvPr>
        </p:nvSpPr>
        <p:spPr>
          <a:xfrm>
            <a:off x="4810807" y="4871997"/>
            <a:ext cx="61531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37" name="Text Placeholder 14">
            <a:extLst>
              <a:ext uri="{FF2B5EF4-FFF2-40B4-BE49-F238E27FC236}">
                <a16:creationId xmlns:a16="http://schemas.microsoft.com/office/drawing/2014/main" id="{FF45DCBF-40C1-4B85-9196-4C0237FA8CE9}"/>
              </a:ext>
            </a:extLst>
          </p:cNvPr>
          <p:cNvSpPr>
            <a:spLocks noGrp="1"/>
          </p:cNvSpPr>
          <p:nvPr>
            <p:ph type="body" sz="quarter" idx="34" hasCustomPrompt="1"/>
          </p:nvPr>
        </p:nvSpPr>
        <p:spPr>
          <a:xfrm>
            <a:off x="5659421"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38" name="Text Placeholder 14">
            <a:extLst>
              <a:ext uri="{FF2B5EF4-FFF2-40B4-BE49-F238E27FC236}">
                <a16:creationId xmlns:a16="http://schemas.microsoft.com/office/drawing/2014/main" id="{E0182695-A664-4408-ACB6-D9273831D560}"/>
              </a:ext>
            </a:extLst>
          </p:cNvPr>
          <p:cNvSpPr>
            <a:spLocks noGrp="1"/>
          </p:cNvSpPr>
          <p:nvPr>
            <p:ph type="body" sz="quarter" idx="35" hasCustomPrompt="1"/>
          </p:nvPr>
        </p:nvSpPr>
        <p:spPr>
          <a:xfrm>
            <a:off x="6448836"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39" name="Text Placeholder 14">
            <a:extLst>
              <a:ext uri="{FF2B5EF4-FFF2-40B4-BE49-F238E27FC236}">
                <a16:creationId xmlns:a16="http://schemas.microsoft.com/office/drawing/2014/main" id="{2928531F-4FEC-4B06-9428-27244D33B936}"/>
              </a:ext>
            </a:extLst>
          </p:cNvPr>
          <p:cNvSpPr>
            <a:spLocks noGrp="1"/>
          </p:cNvSpPr>
          <p:nvPr>
            <p:ph type="body" sz="quarter" idx="36" hasCustomPrompt="1"/>
          </p:nvPr>
        </p:nvSpPr>
        <p:spPr>
          <a:xfrm>
            <a:off x="7238251"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40" name="Text Placeholder 14">
            <a:extLst>
              <a:ext uri="{FF2B5EF4-FFF2-40B4-BE49-F238E27FC236}">
                <a16:creationId xmlns:a16="http://schemas.microsoft.com/office/drawing/2014/main" id="{E678C8DB-AF28-4A99-B976-36F54BA279CD}"/>
              </a:ext>
            </a:extLst>
          </p:cNvPr>
          <p:cNvSpPr>
            <a:spLocks noGrp="1"/>
          </p:cNvSpPr>
          <p:nvPr>
            <p:ph type="body" sz="quarter" idx="37" hasCustomPrompt="1"/>
          </p:nvPr>
        </p:nvSpPr>
        <p:spPr>
          <a:xfrm>
            <a:off x="8027666"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41" name="Text Placeholder 14">
            <a:extLst>
              <a:ext uri="{FF2B5EF4-FFF2-40B4-BE49-F238E27FC236}">
                <a16:creationId xmlns:a16="http://schemas.microsoft.com/office/drawing/2014/main" id="{FB1CBFC6-0E9C-4ECA-A915-798C00479D6B}"/>
              </a:ext>
            </a:extLst>
          </p:cNvPr>
          <p:cNvSpPr>
            <a:spLocks noGrp="1"/>
          </p:cNvSpPr>
          <p:nvPr>
            <p:ph type="body" sz="quarter" idx="38" hasCustomPrompt="1"/>
          </p:nvPr>
        </p:nvSpPr>
        <p:spPr>
          <a:xfrm>
            <a:off x="8817081"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42" name="Text Placeholder 14">
            <a:extLst>
              <a:ext uri="{FF2B5EF4-FFF2-40B4-BE49-F238E27FC236}">
                <a16:creationId xmlns:a16="http://schemas.microsoft.com/office/drawing/2014/main" id="{B4EC71CB-AE6D-46A0-87B4-6E2BD6A1CF6F}"/>
              </a:ext>
            </a:extLst>
          </p:cNvPr>
          <p:cNvSpPr>
            <a:spLocks noGrp="1"/>
          </p:cNvSpPr>
          <p:nvPr>
            <p:ph type="body" sz="quarter" idx="39" hasCustomPrompt="1"/>
          </p:nvPr>
        </p:nvSpPr>
        <p:spPr>
          <a:xfrm>
            <a:off x="9606496"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43" name="Text Placeholder 14">
            <a:extLst>
              <a:ext uri="{FF2B5EF4-FFF2-40B4-BE49-F238E27FC236}">
                <a16:creationId xmlns:a16="http://schemas.microsoft.com/office/drawing/2014/main" id="{16A1EE39-3790-4721-9E09-19024F590A96}"/>
              </a:ext>
            </a:extLst>
          </p:cNvPr>
          <p:cNvSpPr>
            <a:spLocks noGrp="1"/>
          </p:cNvSpPr>
          <p:nvPr>
            <p:ph type="body" sz="quarter" idx="40" hasCustomPrompt="1"/>
          </p:nvPr>
        </p:nvSpPr>
        <p:spPr>
          <a:xfrm>
            <a:off x="10395907"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grpSp>
        <p:nvGrpSpPr>
          <p:cNvPr id="44" name="Group 43">
            <a:extLst>
              <a:ext uri="{FF2B5EF4-FFF2-40B4-BE49-F238E27FC236}">
                <a16:creationId xmlns:a16="http://schemas.microsoft.com/office/drawing/2014/main" id="{D4F8B141-9EE2-47E7-AF2A-94CECF90771C}"/>
              </a:ext>
              <a:ext uri="{C183D7F6-B498-43B3-948B-1728B52AA6E4}">
                <adec:decorative xmlns:adec="http://schemas.microsoft.com/office/drawing/2017/decorative" val="1"/>
              </a:ext>
            </a:extLst>
          </p:cNvPr>
          <p:cNvGrpSpPr/>
          <p:nvPr userDrawn="1"/>
        </p:nvGrpSpPr>
        <p:grpSpPr>
          <a:xfrm>
            <a:off x="2047081" y="4694680"/>
            <a:ext cx="8510121" cy="0"/>
            <a:chOff x="1504814" y="2488864"/>
            <a:chExt cx="8510121" cy="0"/>
          </a:xfrm>
        </p:grpSpPr>
        <p:cxnSp>
          <p:nvCxnSpPr>
            <p:cNvPr id="45" name="Straight Connector 44">
              <a:extLst>
                <a:ext uri="{FF2B5EF4-FFF2-40B4-BE49-F238E27FC236}">
                  <a16:creationId xmlns:a16="http://schemas.microsoft.com/office/drawing/2014/main" id="{0D73D561-653C-420E-BC66-5DA51DD36C89}"/>
                </a:ext>
              </a:extLst>
            </p:cNvPr>
            <p:cNvCxnSpPr>
              <a:cxnSpLocks/>
            </p:cNvCxnSpPr>
            <p:nvPr userDrawn="1"/>
          </p:nvCxnSpPr>
          <p:spPr>
            <a:xfrm>
              <a:off x="1504814"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D3729D46-C590-474A-BF51-5B9D4359EB74}"/>
                </a:ext>
              </a:extLst>
            </p:cNvPr>
            <p:cNvCxnSpPr>
              <a:cxnSpLocks/>
            </p:cNvCxnSpPr>
            <p:nvPr userDrawn="1"/>
          </p:nvCxnSpPr>
          <p:spPr>
            <a:xfrm>
              <a:off x="2301137"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48D21A3-16A8-4ECB-832A-29159F1D20E9}"/>
                </a:ext>
              </a:extLst>
            </p:cNvPr>
            <p:cNvCxnSpPr>
              <a:cxnSpLocks/>
            </p:cNvCxnSpPr>
            <p:nvPr userDrawn="1"/>
          </p:nvCxnSpPr>
          <p:spPr>
            <a:xfrm>
              <a:off x="3083776"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DB217E3B-A68A-4BBD-889D-C078F6616CB6}"/>
                </a:ext>
              </a:extLst>
            </p:cNvPr>
            <p:cNvCxnSpPr>
              <a:cxnSpLocks/>
            </p:cNvCxnSpPr>
            <p:nvPr userDrawn="1"/>
          </p:nvCxnSpPr>
          <p:spPr>
            <a:xfrm>
              <a:off x="3880099"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3AC64796-B68D-4AE1-A16E-54663926A7FD}"/>
                </a:ext>
              </a:extLst>
            </p:cNvPr>
            <p:cNvCxnSpPr>
              <a:cxnSpLocks/>
            </p:cNvCxnSpPr>
            <p:nvPr userDrawn="1"/>
          </p:nvCxnSpPr>
          <p:spPr>
            <a:xfrm>
              <a:off x="4655896"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869D787A-5A6E-4ADB-BAAA-FC5EF3EF1BE0}"/>
                </a:ext>
              </a:extLst>
            </p:cNvPr>
            <p:cNvCxnSpPr>
              <a:cxnSpLocks/>
            </p:cNvCxnSpPr>
            <p:nvPr userDrawn="1"/>
          </p:nvCxnSpPr>
          <p:spPr>
            <a:xfrm>
              <a:off x="5452219"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1E371F89-9862-4F45-9CA4-A53BF2C3F720}"/>
                </a:ext>
              </a:extLst>
            </p:cNvPr>
            <p:cNvCxnSpPr>
              <a:cxnSpLocks/>
            </p:cNvCxnSpPr>
            <p:nvPr userDrawn="1"/>
          </p:nvCxnSpPr>
          <p:spPr>
            <a:xfrm>
              <a:off x="6234858"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819AC00F-FB14-4E51-ABB2-C72FB6C0A0F7}"/>
                </a:ext>
              </a:extLst>
            </p:cNvPr>
            <p:cNvCxnSpPr>
              <a:cxnSpLocks/>
            </p:cNvCxnSpPr>
            <p:nvPr userDrawn="1"/>
          </p:nvCxnSpPr>
          <p:spPr>
            <a:xfrm>
              <a:off x="7031181"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E083D041-D6E2-4DFF-A37E-21E03F46AF94}"/>
                </a:ext>
              </a:extLst>
            </p:cNvPr>
            <p:cNvCxnSpPr>
              <a:cxnSpLocks/>
            </p:cNvCxnSpPr>
            <p:nvPr userDrawn="1"/>
          </p:nvCxnSpPr>
          <p:spPr>
            <a:xfrm>
              <a:off x="7813820"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E4589E1D-9976-4550-917F-D88195CDCE9F}"/>
                </a:ext>
              </a:extLst>
            </p:cNvPr>
            <p:cNvCxnSpPr>
              <a:cxnSpLocks/>
            </p:cNvCxnSpPr>
            <p:nvPr userDrawn="1"/>
          </p:nvCxnSpPr>
          <p:spPr>
            <a:xfrm>
              <a:off x="8610143"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1065CC16-DED3-4048-8705-CA87554422D7}"/>
                </a:ext>
              </a:extLst>
            </p:cNvPr>
            <p:cNvCxnSpPr>
              <a:cxnSpLocks/>
            </p:cNvCxnSpPr>
            <p:nvPr userDrawn="1"/>
          </p:nvCxnSpPr>
          <p:spPr>
            <a:xfrm>
              <a:off x="9399625"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33" name="Group 132">
            <a:extLst>
              <a:ext uri="{FF2B5EF4-FFF2-40B4-BE49-F238E27FC236}">
                <a16:creationId xmlns:a16="http://schemas.microsoft.com/office/drawing/2014/main" id="{4EDC1B45-4090-4B45-80FB-8DF542E67EC0}"/>
              </a:ext>
              <a:ext uri="{C183D7F6-B498-43B3-948B-1728B52AA6E4}">
                <adec:decorative xmlns:adec="http://schemas.microsoft.com/office/drawing/2017/decorative" val="1"/>
              </a:ext>
            </a:extLst>
          </p:cNvPr>
          <p:cNvGrpSpPr/>
          <p:nvPr userDrawn="1"/>
        </p:nvGrpSpPr>
        <p:grpSpPr>
          <a:xfrm>
            <a:off x="1872910" y="4599626"/>
            <a:ext cx="8858463" cy="174171"/>
            <a:chOff x="1835966" y="4162015"/>
            <a:chExt cx="8858463" cy="174171"/>
          </a:xfrm>
        </p:grpSpPr>
        <p:sp>
          <p:nvSpPr>
            <p:cNvPr id="90" name="Oval 234">
              <a:extLst>
                <a:ext uri="{FF2B5EF4-FFF2-40B4-BE49-F238E27FC236}">
                  <a16:creationId xmlns:a16="http://schemas.microsoft.com/office/drawing/2014/main" id="{1EFAF30E-1CB4-4DCC-B1A8-30450AECDE71}"/>
                </a:ext>
                <a:ext uri="{C183D7F6-B498-43B3-948B-1728B52AA6E4}">
                  <adec:decorative xmlns:adec="http://schemas.microsoft.com/office/drawing/2017/decorative" val="1"/>
                </a:ext>
              </a:extLst>
            </p:cNvPr>
            <p:cNvSpPr/>
            <p:nvPr userDrawn="1"/>
          </p:nvSpPr>
          <p:spPr>
            <a:xfrm>
              <a:off x="1835966"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 name="Oval 236">
              <a:extLst>
                <a:ext uri="{FF2B5EF4-FFF2-40B4-BE49-F238E27FC236}">
                  <a16:creationId xmlns:a16="http://schemas.microsoft.com/office/drawing/2014/main" id="{A53911EE-BFCB-48ED-9821-C8FD0449842D}"/>
                </a:ext>
                <a:ext uri="{C183D7F6-B498-43B3-948B-1728B52AA6E4}">
                  <adec:decorative xmlns:adec="http://schemas.microsoft.com/office/drawing/2017/decorative" val="1"/>
                </a:ext>
              </a:extLst>
            </p:cNvPr>
            <p:cNvSpPr/>
            <p:nvPr userDrawn="1"/>
          </p:nvSpPr>
          <p:spPr>
            <a:xfrm>
              <a:off x="2625447" y="4162015"/>
              <a:ext cx="174171" cy="174171"/>
            </a:xfrm>
            <a:prstGeom prst="rect">
              <a:avLst/>
            </a:prstGeom>
            <a:solidFill>
              <a:schemeClr val="accent5">
                <a:lumMod val="5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 name="Oval 238">
              <a:extLst>
                <a:ext uri="{FF2B5EF4-FFF2-40B4-BE49-F238E27FC236}">
                  <a16:creationId xmlns:a16="http://schemas.microsoft.com/office/drawing/2014/main" id="{AE84E691-02AF-4C42-B3B7-EE46E825C03F}"/>
                </a:ext>
                <a:ext uri="{C183D7F6-B498-43B3-948B-1728B52AA6E4}">
                  <adec:decorative xmlns:adec="http://schemas.microsoft.com/office/drawing/2017/decorative" val="1"/>
                </a:ext>
              </a:extLst>
            </p:cNvPr>
            <p:cNvSpPr/>
            <p:nvPr userDrawn="1"/>
          </p:nvSpPr>
          <p:spPr>
            <a:xfrm>
              <a:off x="3414928"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3" name="Oval 240">
              <a:extLst>
                <a:ext uri="{FF2B5EF4-FFF2-40B4-BE49-F238E27FC236}">
                  <a16:creationId xmlns:a16="http://schemas.microsoft.com/office/drawing/2014/main" id="{EB9041A9-2967-41AF-BE0A-A7476B97B2CA}"/>
                </a:ext>
                <a:ext uri="{C183D7F6-B498-43B3-948B-1728B52AA6E4}">
                  <adec:decorative xmlns:adec="http://schemas.microsoft.com/office/drawing/2017/decorative" val="1"/>
                </a:ext>
              </a:extLst>
            </p:cNvPr>
            <p:cNvSpPr/>
            <p:nvPr userDrawn="1"/>
          </p:nvSpPr>
          <p:spPr>
            <a:xfrm>
              <a:off x="4204409"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4" name="Oval 242">
              <a:extLst>
                <a:ext uri="{FF2B5EF4-FFF2-40B4-BE49-F238E27FC236}">
                  <a16:creationId xmlns:a16="http://schemas.microsoft.com/office/drawing/2014/main" id="{2B7F05AE-8C2E-43EB-BBA0-897D173AF613}"/>
                </a:ext>
                <a:ext uri="{C183D7F6-B498-43B3-948B-1728B52AA6E4}">
                  <adec:decorative xmlns:adec="http://schemas.microsoft.com/office/drawing/2017/decorative" val="1"/>
                </a:ext>
              </a:extLst>
            </p:cNvPr>
            <p:cNvSpPr/>
            <p:nvPr userDrawn="1"/>
          </p:nvSpPr>
          <p:spPr>
            <a:xfrm>
              <a:off x="4993890"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Oval 244">
              <a:extLst>
                <a:ext uri="{FF2B5EF4-FFF2-40B4-BE49-F238E27FC236}">
                  <a16:creationId xmlns:a16="http://schemas.microsoft.com/office/drawing/2014/main" id="{4248E8A5-3D01-49ED-BEC6-0D27C4C50B7E}"/>
                </a:ext>
                <a:ext uri="{C183D7F6-B498-43B3-948B-1728B52AA6E4}">
                  <adec:decorative xmlns:adec="http://schemas.microsoft.com/office/drawing/2017/decorative" val="1"/>
                </a:ext>
              </a:extLst>
            </p:cNvPr>
            <p:cNvSpPr/>
            <p:nvPr userDrawn="1"/>
          </p:nvSpPr>
          <p:spPr>
            <a:xfrm>
              <a:off x="5783371"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Oval 246">
              <a:extLst>
                <a:ext uri="{FF2B5EF4-FFF2-40B4-BE49-F238E27FC236}">
                  <a16:creationId xmlns:a16="http://schemas.microsoft.com/office/drawing/2014/main" id="{A50B1FA2-FFAB-4A04-8C04-CF6BC1BCDC98}"/>
                </a:ext>
                <a:ext uri="{C183D7F6-B498-43B3-948B-1728B52AA6E4}">
                  <adec:decorative xmlns:adec="http://schemas.microsoft.com/office/drawing/2017/decorative" val="1"/>
                </a:ext>
              </a:extLst>
            </p:cNvPr>
            <p:cNvSpPr/>
            <p:nvPr userDrawn="1"/>
          </p:nvSpPr>
          <p:spPr>
            <a:xfrm>
              <a:off x="6572852" y="4162015"/>
              <a:ext cx="174171" cy="174171"/>
            </a:xfrm>
            <a:prstGeom prst="rect">
              <a:avLst/>
            </a:prstGeom>
            <a:solidFill>
              <a:schemeClr val="accent5">
                <a:lumMod val="5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Oval 248">
              <a:extLst>
                <a:ext uri="{FF2B5EF4-FFF2-40B4-BE49-F238E27FC236}">
                  <a16:creationId xmlns:a16="http://schemas.microsoft.com/office/drawing/2014/main" id="{B70F9284-E3A9-4E8C-9C28-93D985513A99}"/>
                </a:ext>
                <a:ext uri="{C183D7F6-B498-43B3-948B-1728B52AA6E4}">
                  <adec:decorative xmlns:adec="http://schemas.microsoft.com/office/drawing/2017/decorative" val="1"/>
                </a:ext>
              </a:extLst>
            </p:cNvPr>
            <p:cNvSpPr/>
            <p:nvPr userDrawn="1"/>
          </p:nvSpPr>
          <p:spPr>
            <a:xfrm>
              <a:off x="7362333"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Oval 250">
              <a:extLst>
                <a:ext uri="{FF2B5EF4-FFF2-40B4-BE49-F238E27FC236}">
                  <a16:creationId xmlns:a16="http://schemas.microsoft.com/office/drawing/2014/main" id="{494AA308-491E-44AE-A81D-E62D362FC479}"/>
                </a:ext>
                <a:ext uri="{C183D7F6-B498-43B3-948B-1728B52AA6E4}">
                  <adec:decorative xmlns:adec="http://schemas.microsoft.com/office/drawing/2017/decorative" val="1"/>
                </a:ext>
              </a:extLst>
            </p:cNvPr>
            <p:cNvSpPr/>
            <p:nvPr userDrawn="1"/>
          </p:nvSpPr>
          <p:spPr>
            <a:xfrm>
              <a:off x="8151814"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9" name="Oval 252">
              <a:extLst>
                <a:ext uri="{FF2B5EF4-FFF2-40B4-BE49-F238E27FC236}">
                  <a16:creationId xmlns:a16="http://schemas.microsoft.com/office/drawing/2014/main" id="{03B58A61-0691-4D1F-9A25-7CCB12DA9159}"/>
                </a:ext>
                <a:ext uri="{C183D7F6-B498-43B3-948B-1728B52AA6E4}">
                  <adec:decorative xmlns:adec="http://schemas.microsoft.com/office/drawing/2017/decorative" val="1"/>
                </a:ext>
              </a:extLst>
            </p:cNvPr>
            <p:cNvSpPr/>
            <p:nvPr userDrawn="1"/>
          </p:nvSpPr>
          <p:spPr>
            <a:xfrm>
              <a:off x="8941295"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Oval 254">
              <a:extLst>
                <a:ext uri="{FF2B5EF4-FFF2-40B4-BE49-F238E27FC236}">
                  <a16:creationId xmlns:a16="http://schemas.microsoft.com/office/drawing/2014/main" id="{57F5DE50-7369-4681-A8F6-5E935A517811}"/>
                </a:ext>
                <a:ext uri="{C183D7F6-B498-43B3-948B-1728B52AA6E4}">
                  <adec:decorative xmlns:adec="http://schemas.microsoft.com/office/drawing/2017/decorative" val="1"/>
                </a:ext>
              </a:extLst>
            </p:cNvPr>
            <p:cNvSpPr/>
            <p:nvPr userDrawn="1"/>
          </p:nvSpPr>
          <p:spPr>
            <a:xfrm>
              <a:off x="9730776"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Oval 256">
              <a:extLst>
                <a:ext uri="{FF2B5EF4-FFF2-40B4-BE49-F238E27FC236}">
                  <a16:creationId xmlns:a16="http://schemas.microsoft.com/office/drawing/2014/main" id="{4C666F7C-EBDE-456E-B607-1E0FA692438A}"/>
                </a:ext>
                <a:ext uri="{C183D7F6-B498-43B3-948B-1728B52AA6E4}">
                  <adec:decorative xmlns:adec="http://schemas.microsoft.com/office/drawing/2017/decorative" val="1"/>
                </a:ext>
              </a:extLst>
            </p:cNvPr>
            <p:cNvSpPr/>
            <p:nvPr userDrawn="1"/>
          </p:nvSpPr>
          <p:spPr>
            <a:xfrm>
              <a:off x="10520258" y="4162015"/>
              <a:ext cx="174171" cy="174171"/>
            </a:xfrm>
            <a:prstGeom prst="rect">
              <a:avLst/>
            </a:prstGeom>
            <a:solidFill>
              <a:schemeClr val="accent5">
                <a:lumMod val="5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5" name="Group 104">
            <a:extLst>
              <a:ext uri="{FF2B5EF4-FFF2-40B4-BE49-F238E27FC236}">
                <a16:creationId xmlns:a16="http://schemas.microsoft.com/office/drawing/2014/main" id="{FFFF66A7-062A-4A45-8A10-A8F847AF1847}"/>
              </a:ext>
              <a:ext uri="{C183D7F6-B498-43B3-948B-1728B52AA6E4}">
                <adec:decorative xmlns:adec="http://schemas.microsoft.com/office/drawing/2017/decorative" val="1"/>
              </a:ext>
            </a:extLst>
          </p:cNvPr>
          <p:cNvGrpSpPr/>
          <p:nvPr userDrawn="1"/>
        </p:nvGrpSpPr>
        <p:grpSpPr>
          <a:xfrm>
            <a:off x="2049387" y="2999128"/>
            <a:ext cx="8510121" cy="0"/>
            <a:chOff x="1504814" y="2488864"/>
            <a:chExt cx="8510121" cy="0"/>
          </a:xfrm>
        </p:grpSpPr>
        <p:cxnSp>
          <p:nvCxnSpPr>
            <p:cNvPr id="106" name="Straight Connector 105">
              <a:extLst>
                <a:ext uri="{FF2B5EF4-FFF2-40B4-BE49-F238E27FC236}">
                  <a16:creationId xmlns:a16="http://schemas.microsoft.com/office/drawing/2014/main" id="{A2090933-BFE5-4598-998F-C2857039426F}"/>
                </a:ext>
              </a:extLst>
            </p:cNvPr>
            <p:cNvCxnSpPr>
              <a:cxnSpLocks/>
            </p:cNvCxnSpPr>
            <p:nvPr userDrawn="1"/>
          </p:nvCxnSpPr>
          <p:spPr>
            <a:xfrm>
              <a:off x="1504814"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C7E50B9E-AD14-448E-B2DF-ED1D0F490865}"/>
                </a:ext>
              </a:extLst>
            </p:cNvPr>
            <p:cNvCxnSpPr>
              <a:cxnSpLocks/>
            </p:cNvCxnSpPr>
            <p:nvPr userDrawn="1"/>
          </p:nvCxnSpPr>
          <p:spPr>
            <a:xfrm>
              <a:off x="2301137"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1F782020-9AE0-4B20-ACD4-057C60173A6C}"/>
                </a:ext>
              </a:extLst>
            </p:cNvPr>
            <p:cNvCxnSpPr>
              <a:cxnSpLocks/>
            </p:cNvCxnSpPr>
            <p:nvPr userDrawn="1"/>
          </p:nvCxnSpPr>
          <p:spPr>
            <a:xfrm>
              <a:off x="3083776"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DE1A502D-7651-4CBE-81DE-FF4F102DAA73}"/>
                </a:ext>
              </a:extLst>
            </p:cNvPr>
            <p:cNvCxnSpPr>
              <a:cxnSpLocks/>
            </p:cNvCxnSpPr>
            <p:nvPr userDrawn="1"/>
          </p:nvCxnSpPr>
          <p:spPr>
            <a:xfrm>
              <a:off x="3880099"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D4C29AAF-4E83-44DA-A084-3FF3C70F6155}"/>
                </a:ext>
              </a:extLst>
            </p:cNvPr>
            <p:cNvCxnSpPr>
              <a:cxnSpLocks/>
            </p:cNvCxnSpPr>
            <p:nvPr userDrawn="1"/>
          </p:nvCxnSpPr>
          <p:spPr>
            <a:xfrm>
              <a:off x="4655896"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AC5616E9-1DAC-4713-A257-8682DD24AC5C}"/>
                </a:ext>
              </a:extLst>
            </p:cNvPr>
            <p:cNvCxnSpPr>
              <a:cxnSpLocks/>
            </p:cNvCxnSpPr>
            <p:nvPr userDrawn="1"/>
          </p:nvCxnSpPr>
          <p:spPr>
            <a:xfrm>
              <a:off x="5452219"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ACDC726D-AB0E-4ED3-82DB-9DD54ADB100A}"/>
                </a:ext>
              </a:extLst>
            </p:cNvPr>
            <p:cNvCxnSpPr>
              <a:cxnSpLocks/>
            </p:cNvCxnSpPr>
            <p:nvPr userDrawn="1"/>
          </p:nvCxnSpPr>
          <p:spPr>
            <a:xfrm>
              <a:off x="6234858"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12F1E4A6-E07E-4550-AB72-53438E0C4F0E}"/>
                </a:ext>
              </a:extLst>
            </p:cNvPr>
            <p:cNvCxnSpPr>
              <a:cxnSpLocks/>
            </p:cNvCxnSpPr>
            <p:nvPr userDrawn="1"/>
          </p:nvCxnSpPr>
          <p:spPr>
            <a:xfrm>
              <a:off x="7031181"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6B638F82-2127-4858-AA45-F08A1CADABB9}"/>
                </a:ext>
              </a:extLst>
            </p:cNvPr>
            <p:cNvCxnSpPr>
              <a:cxnSpLocks/>
            </p:cNvCxnSpPr>
            <p:nvPr userDrawn="1"/>
          </p:nvCxnSpPr>
          <p:spPr>
            <a:xfrm>
              <a:off x="7813820"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028005E8-9894-4966-8BDE-95577A6039DC}"/>
                </a:ext>
              </a:extLst>
            </p:cNvPr>
            <p:cNvCxnSpPr>
              <a:cxnSpLocks/>
            </p:cNvCxnSpPr>
            <p:nvPr userDrawn="1"/>
          </p:nvCxnSpPr>
          <p:spPr>
            <a:xfrm>
              <a:off x="8610143"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CFFBFEB2-9943-4D83-86DB-1A86AC15E8EF}"/>
                </a:ext>
              </a:extLst>
            </p:cNvPr>
            <p:cNvCxnSpPr>
              <a:cxnSpLocks/>
            </p:cNvCxnSpPr>
            <p:nvPr userDrawn="1"/>
          </p:nvCxnSpPr>
          <p:spPr>
            <a:xfrm>
              <a:off x="9399625"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34" name="Group 133">
            <a:extLst>
              <a:ext uri="{FF2B5EF4-FFF2-40B4-BE49-F238E27FC236}">
                <a16:creationId xmlns:a16="http://schemas.microsoft.com/office/drawing/2014/main" id="{67045F09-8CF5-4E51-A65C-54F8BF015868}"/>
              </a:ext>
              <a:ext uri="{C183D7F6-B498-43B3-948B-1728B52AA6E4}">
                <adec:decorative xmlns:adec="http://schemas.microsoft.com/office/drawing/2017/decorative" val="1"/>
              </a:ext>
            </a:extLst>
          </p:cNvPr>
          <p:cNvGrpSpPr/>
          <p:nvPr userDrawn="1"/>
        </p:nvGrpSpPr>
        <p:grpSpPr>
          <a:xfrm>
            <a:off x="1872910" y="2903401"/>
            <a:ext cx="8858463" cy="174171"/>
            <a:chOff x="1835966" y="4162015"/>
            <a:chExt cx="8858463" cy="174171"/>
          </a:xfrm>
        </p:grpSpPr>
        <p:sp>
          <p:nvSpPr>
            <p:cNvPr id="135" name="Oval 234">
              <a:extLst>
                <a:ext uri="{FF2B5EF4-FFF2-40B4-BE49-F238E27FC236}">
                  <a16:creationId xmlns:a16="http://schemas.microsoft.com/office/drawing/2014/main" id="{09B4CFFD-0C29-4685-915E-4DC40D4DFD91}"/>
                </a:ext>
                <a:ext uri="{C183D7F6-B498-43B3-948B-1728B52AA6E4}">
                  <adec:decorative xmlns:adec="http://schemas.microsoft.com/office/drawing/2017/decorative" val="1"/>
                </a:ext>
              </a:extLst>
            </p:cNvPr>
            <p:cNvSpPr/>
            <p:nvPr userDrawn="1"/>
          </p:nvSpPr>
          <p:spPr>
            <a:xfrm>
              <a:off x="1835966"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6" name="Oval 236">
              <a:extLst>
                <a:ext uri="{FF2B5EF4-FFF2-40B4-BE49-F238E27FC236}">
                  <a16:creationId xmlns:a16="http://schemas.microsoft.com/office/drawing/2014/main" id="{736381B7-7D05-4040-9A1B-1918415768F3}"/>
                </a:ext>
                <a:ext uri="{C183D7F6-B498-43B3-948B-1728B52AA6E4}">
                  <adec:decorative xmlns:adec="http://schemas.microsoft.com/office/drawing/2017/decorative" val="1"/>
                </a:ext>
              </a:extLst>
            </p:cNvPr>
            <p:cNvSpPr/>
            <p:nvPr userDrawn="1"/>
          </p:nvSpPr>
          <p:spPr>
            <a:xfrm>
              <a:off x="2625447" y="4162015"/>
              <a:ext cx="174171" cy="174171"/>
            </a:xfrm>
            <a:prstGeom prst="rect">
              <a:avLst/>
            </a:prstGeom>
            <a:solidFill>
              <a:schemeClr val="accent5">
                <a:lumMod val="5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7" name="Oval 238">
              <a:extLst>
                <a:ext uri="{FF2B5EF4-FFF2-40B4-BE49-F238E27FC236}">
                  <a16:creationId xmlns:a16="http://schemas.microsoft.com/office/drawing/2014/main" id="{4F77152F-41F4-45EC-B530-B38C5111C2BA}"/>
                </a:ext>
                <a:ext uri="{C183D7F6-B498-43B3-948B-1728B52AA6E4}">
                  <adec:decorative xmlns:adec="http://schemas.microsoft.com/office/drawing/2017/decorative" val="1"/>
                </a:ext>
              </a:extLst>
            </p:cNvPr>
            <p:cNvSpPr/>
            <p:nvPr userDrawn="1"/>
          </p:nvSpPr>
          <p:spPr>
            <a:xfrm>
              <a:off x="3414928"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8" name="Oval 240">
              <a:extLst>
                <a:ext uri="{FF2B5EF4-FFF2-40B4-BE49-F238E27FC236}">
                  <a16:creationId xmlns:a16="http://schemas.microsoft.com/office/drawing/2014/main" id="{8FB428D5-0A0E-4CF3-A223-9F4F7B386105}"/>
                </a:ext>
                <a:ext uri="{C183D7F6-B498-43B3-948B-1728B52AA6E4}">
                  <adec:decorative xmlns:adec="http://schemas.microsoft.com/office/drawing/2017/decorative" val="1"/>
                </a:ext>
              </a:extLst>
            </p:cNvPr>
            <p:cNvSpPr/>
            <p:nvPr userDrawn="1"/>
          </p:nvSpPr>
          <p:spPr>
            <a:xfrm>
              <a:off x="4204409"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9" name="Oval 242">
              <a:extLst>
                <a:ext uri="{FF2B5EF4-FFF2-40B4-BE49-F238E27FC236}">
                  <a16:creationId xmlns:a16="http://schemas.microsoft.com/office/drawing/2014/main" id="{A4275727-B33C-4EB0-9E6E-7CE33560321C}"/>
                </a:ext>
                <a:ext uri="{C183D7F6-B498-43B3-948B-1728B52AA6E4}">
                  <adec:decorative xmlns:adec="http://schemas.microsoft.com/office/drawing/2017/decorative" val="1"/>
                </a:ext>
              </a:extLst>
            </p:cNvPr>
            <p:cNvSpPr/>
            <p:nvPr userDrawn="1"/>
          </p:nvSpPr>
          <p:spPr>
            <a:xfrm>
              <a:off x="4993890" y="4162015"/>
              <a:ext cx="174171" cy="174171"/>
            </a:xfrm>
            <a:prstGeom prst="rect">
              <a:avLst/>
            </a:prstGeom>
            <a:solidFill>
              <a:schemeClr val="accent5">
                <a:lumMod val="5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0" name="Oval 244">
              <a:extLst>
                <a:ext uri="{FF2B5EF4-FFF2-40B4-BE49-F238E27FC236}">
                  <a16:creationId xmlns:a16="http://schemas.microsoft.com/office/drawing/2014/main" id="{7998F366-05B2-42D3-9B4E-CD7F91FB9396}"/>
                </a:ext>
                <a:ext uri="{C183D7F6-B498-43B3-948B-1728B52AA6E4}">
                  <adec:decorative xmlns:adec="http://schemas.microsoft.com/office/drawing/2017/decorative" val="1"/>
                </a:ext>
              </a:extLst>
            </p:cNvPr>
            <p:cNvSpPr/>
            <p:nvPr userDrawn="1"/>
          </p:nvSpPr>
          <p:spPr>
            <a:xfrm>
              <a:off x="5783371"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1" name="Oval 246">
              <a:extLst>
                <a:ext uri="{FF2B5EF4-FFF2-40B4-BE49-F238E27FC236}">
                  <a16:creationId xmlns:a16="http://schemas.microsoft.com/office/drawing/2014/main" id="{8593BF6C-17E2-4AB7-85D7-0B93D2376884}"/>
                </a:ext>
                <a:ext uri="{C183D7F6-B498-43B3-948B-1728B52AA6E4}">
                  <adec:decorative xmlns:adec="http://schemas.microsoft.com/office/drawing/2017/decorative" val="1"/>
                </a:ext>
              </a:extLst>
            </p:cNvPr>
            <p:cNvSpPr/>
            <p:nvPr userDrawn="1"/>
          </p:nvSpPr>
          <p:spPr>
            <a:xfrm>
              <a:off x="6572852"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2" name="Oval 248">
              <a:extLst>
                <a:ext uri="{FF2B5EF4-FFF2-40B4-BE49-F238E27FC236}">
                  <a16:creationId xmlns:a16="http://schemas.microsoft.com/office/drawing/2014/main" id="{74F85EBE-E43B-4B81-85F1-89969EC56D55}"/>
                </a:ext>
                <a:ext uri="{C183D7F6-B498-43B3-948B-1728B52AA6E4}">
                  <adec:decorative xmlns:adec="http://schemas.microsoft.com/office/drawing/2017/decorative" val="1"/>
                </a:ext>
              </a:extLst>
            </p:cNvPr>
            <p:cNvSpPr/>
            <p:nvPr userDrawn="1"/>
          </p:nvSpPr>
          <p:spPr>
            <a:xfrm>
              <a:off x="7362333"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3" name="Oval 250">
              <a:extLst>
                <a:ext uri="{FF2B5EF4-FFF2-40B4-BE49-F238E27FC236}">
                  <a16:creationId xmlns:a16="http://schemas.microsoft.com/office/drawing/2014/main" id="{16C21525-8829-45F3-8C9F-05274678E7C1}"/>
                </a:ext>
                <a:ext uri="{C183D7F6-B498-43B3-948B-1728B52AA6E4}">
                  <adec:decorative xmlns:adec="http://schemas.microsoft.com/office/drawing/2017/decorative" val="1"/>
                </a:ext>
              </a:extLst>
            </p:cNvPr>
            <p:cNvSpPr/>
            <p:nvPr userDrawn="1"/>
          </p:nvSpPr>
          <p:spPr>
            <a:xfrm>
              <a:off x="8151814"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4" name="Oval 252">
              <a:extLst>
                <a:ext uri="{FF2B5EF4-FFF2-40B4-BE49-F238E27FC236}">
                  <a16:creationId xmlns:a16="http://schemas.microsoft.com/office/drawing/2014/main" id="{8FFF03BC-2EFF-4AF5-B788-A1FEA5378092}"/>
                </a:ext>
                <a:ext uri="{C183D7F6-B498-43B3-948B-1728B52AA6E4}">
                  <adec:decorative xmlns:adec="http://schemas.microsoft.com/office/drawing/2017/decorative" val="1"/>
                </a:ext>
              </a:extLst>
            </p:cNvPr>
            <p:cNvSpPr/>
            <p:nvPr userDrawn="1"/>
          </p:nvSpPr>
          <p:spPr>
            <a:xfrm>
              <a:off x="8941295" y="4162015"/>
              <a:ext cx="174171" cy="174171"/>
            </a:xfrm>
            <a:prstGeom prst="rect">
              <a:avLst/>
            </a:prstGeom>
            <a:solidFill>
              <a:schemeClr val="accent5">
                <a:lumMod val="5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5" name="Oval 254">
              <a:extLst>
                <a:ext uri="{FF2B5EF4-FFF2-40B4-BE49-F238E27FC236}">
                  <a16:creationId xmlns:a16="http://schemas.microsoft.com/office/drawing/2014/main" id="{D811BD14-6461-4DD9-9A2C-BFC2C955390B}"/>
                </a:ext>
                <a:ext uri="{C183D7F6-B498-43B3-948B-1728B52AA6E4}">
                  <adec:decorative xmlns:adec="http://schemas.microsoft.com/office/drawing/2017/decorative" val="1"/>
                </a:ext>
              </a:extLst>
            </p:cNvPr>
            <p:cNvSpPr/>
            <p:nvPr userDrawn="1"/>
          </p:nvSpPr>
          <p:spPr>
            <a:xfrm>
              <a:off x="9730776"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6" name="Oval 256">
              <a:extLst>
                <a:ext uri="{FF2B5EF4-FFF2-40B4-BE49-F238E27FC236}">
                  <a16:creationId xmlns:a16="http://schemas.microsoft.com/office/drawing/2014/main" id="{929BB859-9DB9-433D-8C7B-91E7FED48B59}"/>
                </a:ext>
                <a:ext uri="{C183D7F6-B498-43B3-948B-1728B52AA6E4}">
                  <adec:decorative xmlns:adec="http://schemas.microsoft.com/office/drawing/2017/decorative" val="1"/>
                </a:ext>
              </a:extLst>
            </p:cNvPr>
            <p:cNvSpPr/>
            <p:nvPr userDrawn="1"/>
          </p:nvSpPr>
          <p:spPr>
            <a:xfrm>
              <a:off x="10520258"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59" name="Graphic 158">
            <a:extLst>
              <a:ext uri="{FF2B5EF4-FFF2-40B4-BE49-F238E27FC236}">
                <a16:creationId xmlns:a16="http://schemas.microsoft.com/office/drawing/2014/main" id="{A24C8354-AD07-4B50-9334-314D6B2B101B}"/>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 y="6237133"/>
            <a:ext cx="12191999" cy="620867"/>
          </a:xfrm>
          <a:prstGeom prst="rect">
            <a:avLst/>
          </a:prstGeom>
        </p:spPr>
      </p:pic>
      <p:sp>
        <p:nvSpPr>
          <p:cNvPr id="160" name="Date Placeholder 2">
            <a:extLst>
              <a:ext uri="{FF2B5EF4-FFF2-40B4-BE49-F238E27FC236}">
                <a16:creationId xmlns:a16="http://schemas.microsoft.com/office/drawing/2014/main" id="{D3F09D93-A56A-41E4-A3BA-42472B0A3850}"/>
              </a:ext>
            </a:extLst>
          </p:cNvPr>
          <p:cNvSpPr>
            <a:spLocks noGrp="1"/>
          </p:cNvSpPr>
          <p:nvPr>
            <p:ph type="dt" sz="half" idx="10"/>
          </p:nvPr>
        </p:nvSpPr>
        <p:spPr>
          <a:xfrm>
            <a:off x="838200" y="6356350"/>
            <a:ext cx="2743200" cy="365125"/>
          </a:xfrm>
          <a:prstGeom prst="rect">
            <a:avLst/>
          </a:prstGeom>
        </p:spPr>
        <p:txBody>
          <a:bodyPr/>
          <a:lstStyle>
            <a:lvl1pPr>
              <a:defRPr>
                <a:solidFill>
                  <a:schemeClr val="bg1"/>
                </a:solidFill>
              </a:defRPr>
            </a:lvl1pPr>
          </a:lstStyle>
          <a:p>
            <a:r>
              <a:rPr lang="en-US" dirty="0"/>
              <a:t>20XX</a:t>
            </a:r>
          </a:p>
        </p:txBody>
      </p:sp>
      <p:sp>
        <p:nvSpPr>
          <p:cNvPr id="161" name="Footer Placeholder 3">
            <a:extLst>
              <a:ext uri="{FF2B5EF4-FFF2-40B4-BE49-F238E27FC236}">
                <a16:creationId xmlns:a16="http://schemas.microsoft.com/office/drawing/2014/main" id="{5951592E-5737-43C9-B6B0-D134076610B8}"/>
              </a:ext>
            </a:extLst>
          </p:cNvPr>
          <p:cNvSpPr>
            <a:spLocks noGrp="1"/>
          </p:cNvSpPr>
          <p:nvPr>
            <p:ph type="ftr" sz="quarter" idx="11"/>
          </p:nvPr>
        </p:nvSpPr>
        <p:spPr>
          <a:xfrm>
            <a:off x="4038600" y="6356350"/>
            <a:ext cx="4114800" cy="365125"/>
          </a:xfrm>
          <a:prstGeom prst="rect">
            <a:avLst/>
          </a:prstGeom>
        </p:spPr>
        <p:txBody>
          <a:bodyPr/>
          <a:lstStyle>
            <a:lvl1pPr>
              <a:defRPr>
                <a:solidFill>
                  <a:schemeClr val="bg1"/>
                </a:solidFill>
              </a:defRPr>
            </a:lvl1pPr>
          </a:lstStyle>
          <a:p>
            <a:r>
              <a:rPr lang="en-US" dirty="0"/>
              <a:t>Pitch deck</a:t>
            </a:r>
          </a:p>
        </p:txBody>
      </p:sp>
      <p:sp>
        <p:nvSpPr>
          <p:cNvPr id="162" name="Slide Number Placeholder 4">
            <a:extLst>
              <a:ext uri="{FF2B5EF4-FFF2-40B4-BE49-F238E27FC236}">
                <a16:creationId xmlns:a16="http://schemas.microsoft.com/office/drawing/2014/main" id="{3B542197-0399-4FBD-A10C-B97A68AA2A07}"/>
              </a:ext>
            </a:extLst>
          </p:cNvPr>
          <p:cNvSpPr>
            <a:spLocks noGrp="1"/>
          </p:cNvSpPr>
          <p:nvPr>
            <p:ph type="sldNum" sz="quarter" idx="12"/>
          </p:nvPr>
        </p:nvSpPr>
        <p:spPr>
          <a:xfrm>
            <a:off x="8610600" y="6356350"/>
            <a:ext cx="2743200" cy="365125"/>
          </a:xfrm>
          <a:prstGeom prst="rect">
            <a:avLst/>
          </a:prstGeom>
        </p:spPr>
        <p:txBody>
          <a:bodyPr/>
          <a:lstStyle>
            <a:lvl1pPr>
              <a:defRPr>
                <a:solidFill>
                  <a:schemeClr val="bg1"/>
                </a:solidFill>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37062562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inancial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96D4A-16D3-4C35-A383-2DF039D54CF4}"/>
              </a:ext>
            </a:extLst>
          </p:cNvPr>
          <p:cNvSpPr>
            <a:spLocks noGrp="1"/>
          </p:cNvSpPr>
          <p:nvPr>
            <p:ph type="title" hasCustomPrompt="1"/>
          </p:nvPr>
        </p:nvSpPr>
        <p:spPr>
          <a:xfrm>
            <a:off x="819728" y="317739"/>
            <a:ext cx="4114800" cy="623923"/>
          </a:xfrm>
          <a:prstGeom prst="rect">
            <a:avLst/>
          </a:prstGeom>
        </p:spPr>
        <p:txBody>
          <a:bodyPr anchor="ctr"/>
          <a:lstStyle>
            <a:lvl1pPr>
              <a:defRPr sz="2400" cap="all" spc="100" baseline="0">
                <a:solidFill>
                  <a:schemeClr val="tx2"/>
                </a:solidFill>
              </a:defRPr>
            </a:lvl1pPr>
          </a:lstStyle>
          <a:p>
            <a:r>
              <a:rPr lang="en-US" dirty="0"/>
              <a:t>Click to add title</a:t>
            </a:r>
          </a:p>
        </p:txBody>
      </p:sp>
      <p:sp>
        <p:nvSpPr>
          <p:cNvPr id="10" name="Content Placeholder 9">
            <a:extLst>
              <a:ext uri="{FF2B5EF4-FFF2-40B4-BE49-F238E27FC236}">
                <a16:creationId xmlns:a16="http://schemas.microsoft.com/office/drawing/2014/main" id="{FF255611-8280-41F3-A5FA-821E144AEAE7}"/>
              </a:ext>
            </a:extLst>
          </p:cNvPr>
          <p:cNvSpPr>
            <a:spLocks noGrp="1"/>
          </p:cNvSpPr>
          <p:nvPr>
            <p:ph sz="quarter" idx="15" hasCustomPrompt="1"/>
          </p:nvPr>
        </p:nvSpPr>
        <p:spPr>
          <a:xfrm>
            <a:off x="914400" y="905856"/>
            <a:ext cx="5759450" cy="5047269"/>
          </a:xfrm>
          <a:prstGeom prst="rect">
            <a:avLst/>
          </a:prstGeom>
        </p:spPr>
        <p:txBody>
          <a:bodyPr/>
          <a:lstStyle>
            <a:lvl1pPr marL="0" indent="0">
              <a:buNone/>
              <a:defRPr sz="1800" cap="all" baseline="0">
                <a:solidFill>
                  <a:schemeClr val="accent5">
                    <a:lumMod val="50000"/>
                  </a:schemeClr>
                </a:solidFill>
              </a:defRPr>
            </a:lvl1pPr>
            <a:lvl2pPr marL="457200" indent="0">
              <a:buNone/>
              <a:defRPr sz="1600" cap="all" baseline="0">
                <a:solidFill>
                  <a:schemeClr val="accent5">
                    <a:lumMod val="50000"/>
                  </a:schemeClr>
                </a:solidFill>
              </a:defRPr>
            </a:lvl2pPr>
            <a:lvl3pPr marL="914400" indent="0">
              <a:buNone/>
              <a:defRPr sz="1400" cap="all" baseline="0">
                <a:solidFill>
                  <a:schemeClr val="accent5">
                    <a:lumMod val="50000"/>
                  </a:schemeClr>
                </a:solidFill>
              </a:defRPr>
            </a:lvl3pPr>
            <a:lvl4pPr marL="1371600" indent="0">
              <a:buNone/>
              <a:defRPr sz="1200" cap="all" baseline="0">
                <a:solidFill>
                  <a:schemeClr val="accent5">
                    <a:lumMod val="50000"/>
                  </a:schemeClr>
                </a:solidFill>
              </a:defRPr>
            </a:lvl4pPr>
            <a:lvl5pPr marL="1828800" indent="0">
              <a:buNone/>
              <a:defRPr sz="1200" cap="all" baseline="0">
                <a:solidFill>
                  <a:schemeClr val="accent5">
                    <a:lumMod val="50000"/>
                  </a:schemeClr>
                </a:solidFill>
              </a:defRPr>
            </a:lvl5pPr>
          </a:lstStyle>
          <a:p>
            <a:pPr lvl="0"/>
            <a:r>
              <a:rPr lang="en-US" dirty="0"/>
              <a:t>Click to add content</a:t>
            </a:r>
          </a:p>
        </p:txBody>
      </p:sp>
      <p:sp>
        <p:nvSpPr>
          <p:cNvPr id="3" name="Date Placeholder 2">
            <a:extLst>
              <a:ext uri="{FF2B5EF4-FFF2-40B4-BE49-F238E27FC236}">
                <a16:creationId xmlns:a16="http://schemas.microsoft.com/office/drawing/2014/main" id="{33453DB9-3C4B-4136-96D2-08A7D5AD418F}"/>
              </a:ext>
            </a:extLst>
          </p:cNvPr>
          <p:cNvSpPr>
            <a:spLocks noGrp="1"/>
          </p:cNvSpPr>
          <p:nvPr>
            <p:ph type="dt" sz="half" idx="10"/>
          </p:nvPr>
        </p:nvSpPr>
        <p:spPr>
          <a:xfrm>
            <a:off x="838200" y="6356350"/>
            <a:ext cx="2743200" cy="365125"/>
          </a:xfrm>
          <a:prstGeom prst="rect">
            <a:avLst/>
          </a:prstGeom>
        </p:spPr>
        <p:txBody>
          <a:bodyPr/>
          <a:lstStyle/>
          <a:p>
            <a:r>
              <a:rPr lang="en-US" dirty="0"/>
              <a:t>20XX</a:t>
            </a:r>
          </a:p>
        </p:txBody>
      </p:sp>
      <p:sp>
        <p:nvSpPr>
          <p:cNvPr id="4" name="Footer Placeholder 3">
            <a:extLst>
              <a:ext uri="{FF2B5EF4-FFF2-40B4-BE49-F238E27FC236}">
                <a16:creationId xmlns:a16="http://schemas.microsoft.com/office/drawing/2014/main" id="{81464841-801A-499A-BFD2-9731D2D89C25}"/>
              </a:ext>
            </a:extLst>
          </p:cNvPr>
          <p:cNvSpPr>
            <a:spLocks noGrp="1"/>
          </p:cNvSpPr>
          <p:nvPr>
            <p:ph type="ftr" sz="quarter" idx="11"/>
          </p:nvPr>
        </p:nvSpPr>
        <p:spPr>
          <a:xfrm>
            <a:off x="4038600" y="6356350"/>
            <a:ext cx="4114800" cy="365125"/>
          </a:xfrm>
          <a:prstGeom prst="rect">
            <a:avLst/>
          </a:prstGeom>
        </p:spPr>
        <p:txBody>
          <a:bodyPr/>
          <a:lstStyle/>
          <a:p>
            <a:r>
              <a:rPr lang="en-US" dirty="0"/>
              <a:t>Pitch deck</a:t>
            </a:r>
          </a:p>
        </p:txBody>
      </p:sp>
      <p:sp>
        <p:nvSpPr>
          <p:cNvPr id="8" name="Picture Placeholder 8">
            <a:extLst>
              <a:ext uri="{FF2B5EF4-FFF2-40B4-BE49-F238E27FC236}">
                <a16:creationId xmlns:a16="http://schemas.microsoft.com/office/drawing/2014/main" id="{A6BF61C1-4A8C-44D4-901D-E065B7B42A25}"/>
              </a:ext>
            </a:extLst>
          </p:cNvPr>
          <p:cNvSpPr>
            <a:spLocks noGrp="1"/>
          </p:cNvSpPr>
          <p:nvPr>
            <p:ph type="pic" sz="quarter" idx="14" hasCustomPrompt="1"/>
          </p:nvPr>
        </p:nvSpPr>
        <p:spPr>
          <a:xfrm>
            <a:off x="7598229" y="0"/>
            <a:ext cx="4593770" cy="6858000"/>
          </a:xfrm>
          <a:prstGeom prst="rect">
            <a:avLst/>
          </a:prstGeom>
        </p:spPr>
        <p:txBody>
          <a:bodyPr/>
          <a:lstStyle>
            <a:lvl1pPr marL="0" indent="0" algn="ctr">
              <a:buNone/>
              <a:defRPr/>
            </a:lvl1pPr>
          </a:lstStyle>
          <a:p>
            <a:r>
              <a:rPr lang="en-US" dirty="0"/>
              <a:t>Click to add photo</a:t>
            </a:r>
          </a:p>
        </p:txBody>
      </p:sp>
      <p:sp>
        <p:nvSpPr>
          <p:cNvPr id="5" name="Slide Number Placeholder 4">
            <a:extLst>
              <a:ext uri="{FF2B5EF4-FFF2-40B4-BE49-F238E27FC236}">
                <a16:creationId xmlns:a16="http://schemas.microsoft.com/office/drawing/2014/main" id="{F9C78F9D-CD73-4D53-A871-D6C0B643A68D}"/>
              </a:ext>
            </a:extLst>
          </p:cNvPr>
          <p:cNvSpPr>
            <a:spLocks noGrp="1"/>
          </p:cNvSpPr>
          <p:nvPr>
            <p:ph type="sldNum" sz="quarter" idx="12"/>
          </p:nvPr>
        </p:nvSpPr>
        <p:spPr>
          <a:xfrm>
            <a:off x="8610600" y="6356350"/>
            <a:ext cx="2743200" cy="365125"/>
          </a:xfrm>
          <a:prstGeom prst="rect">
            <a:avLst/>
          </a:prstGeom>
        </p:spPr>
        <p:txBody>
          <a:bodyPr/>
          <a:lstStyle>
            <a:lvl1pPr>
              <a:defRPr>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13788064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ur Team 4-Up">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7726902C-381D-4629-AF04-0689A76C513B}"/>
              </a:ext>
              <a:ext uri="{C183D7F6-B498-43B3-948B-1728B52AA6E4}">
                <adec:decorative xmlns:adec="http://schemas.microsoft.com/office/drawing/2017/decorative" val="1"/>
              </a:ext>
            </a:extLst>
          </p:cNvPr>
          <p:cNvSpPr/>
          <p:nvPr userDrawn="1"/>
        </p:nvSpPr>
        <p:spPr>
          <a:xfrm>
            <a:off x="-1" y="4354286"/>
            <a:ext cx="12192001" cy="2503713"/>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480C3F3-53A4-4049-96CE-C6C4EB9DA62C}"/>
              </a:ext>
            </a:extLst>
          </p:cNvPr>
          <p:cNvSpPr>
            <a:spLocks noGrp="1"/>
          </p:cNvSpPr>
          <p:nvPr>
            <p:ph type="title" hasCustomPrompt="1"/>
          </p:nvPr>
        </p:nvSpPr>
        <p:spPr>
          <a:xfrm>
            <a:off x="4038600" y="544286"/>
            <a:ext cx="4114800" cy="747929"/>
          </a:xfrm>
          <a:prstGeom prst="rect">
            <a:avLst/>
          </a:prstGeom>
        </p:spPr>
        <p:txBody>
          <a:bodyPr anchor="ctr"/>
          <a:lstStyle>
            <a:lvl1pPr algn="ctr">
              <a:defRPr sz="2400" cap="all" spc="100" baseline="0">
                <a:solidFill>
                  <a:schemeClr val="accent2"/>
                </a:solidFill>
              </a:defRPr>
            </a:lvl1pPr>
          </a:lstStyle>
          <a:p>
            <a:r>
              <a:rPr lang="en-US" dirty="0"/>
              <a:t>Click to add title</a:t>
            </a:r>
          </a:p>
        </p:txBody>
      </p:sp>
      <p:sp>
        <p:nvSpPr>
          <p:cNvPr id="10" name="Picture Placeholder 9">
            <a:extLst>
              <a:ext uri="{FF2B5EF4-FFF2-40B4-BE49-F238E27FC236}">
                <a16:creationId xmlns:a16="http://schemas.microsoft.com/office/drawing/2014/main" id="{3F669E6E-28BD-4FC9-BFB3-B42707D25AE2}"/>
              </a:ext>
            </a:extLst>
          </p:cNvPr>
          <p:cNvSpPr>
            <a:spLocks noGrp="1"/>
          </p:cNvSpPr>
          <p:nvPr>
            <p:ph type="pic" sz="quarter" idx="14" hasCustomPrompt="1"/>
          </p:nvPr>
        </p:nvSpPr>
        <p:spPr>
          <a:xfrm>
            <a:off x="897731" y="2427897"/>
            <a:ext cx="2099702" cy="2115227"/>
          </a:xfrm>
          <a:prstGeom prst="rect">
            <a:avLst/>
          </a:prstGeom>
        </p:spPr>
        <p:txBody>
          <a:bodyPr/>
          <a:lstStyle>
            <a:lvl1pPr marL="0" indent="0" algn="ctr">
              <a:buNone/>
              <a:defRPr/>
            </a:lvl1pPr>
          </a:lstStyle>
          <a:p>
            <a:r>
              <a:rPr lang="en-US" dirty="0"/>
              <a:t>Click to add photo</a:t>
            </a:r>
          </a:p>
        </p:txBody>
      </p:sp>
      <p:sp>
        <p:nvSpPr>
          <p:cNvPr id="14" name="Text Placeholder 10">
            <a:extLst>
              <a:ext uri="{FF2B5EF4-FFF2-40B4-BE49-F238E27FC236}">
                <a16:creationId xmlns:a16="http://schemas.microsoft.com/office/drawing/2014/main" id="{B0CE1D3C-6E95-41C8-9202-B6BACEA97CBA}"/>
              </a:ext>
            </a:extLst>
          </p:cNvPr>
          <p:cNvSpPr>
            <a:spLocks noGrp="1"/>
          </p:cNvSpPr>
          <p:nvPr>
            <p:ph type="body" sz="quarter" idx="18" hasCustomPrompt="1"/>
          </p:nvPr>
        </p:nvSpPr>
        <p:spPr>
          <a:xfrm>
            <a:off x="703729" y="4731112"/>
            <a:ext cx="2487705" cy="531393"/>
          </a:xfrm>
          <a:prstGeom prst="rect">
            <a:avLst/>
          </a:prstGeom>
        </p:spPr>
        <p:txBody>
          <a:bodyPr anchor="b"/>
          <a:lstStyle>
            <a:lvl1pPr marL="0" indent="0" algn="ctr">
              <a:buNone/>
              <a:defRPr sz="1800" cap="all" spc="100" baseline="0">
                <a:solidFill>
                  <a:schemeClr val="accent4">
                    <a:lumMod val="50000"/>
                  </a:schemeClr>
                </a:solidFill>
                <a:latin typeface="+mj-lt"/>
              </a:defRPr>
            </a:lvl1pPr>
          </a:lstStyle>
          <a:p>
            <a:pPr lvl="0"/>
            <a:r>
              <a:rPr lang="en-US" dirty="0"/>
              <a:t>Add name</a:t>
            </a:r>
          </a:p>
        </p:txBody>
      </p:sp>
      <p:sp>
        <p:nvSpPr>
          <p:cNvPr id="15" name="Text Placeholder 10">
            <a:extLst>
              <a:ext uri="{FF2B5EF4-FFF2-40B4-BE49-F238E27FC236}">
                <a16:creationId xmlns:a16="http://schemas.microsoft.com/office/drawing/2014/main" id="{A90F4B16-F669-4D35-8B6D-5DE38097DD9A}"/>
              </a:ext>
            </a:extLst>
          </p:cNvPr>
          <p:cNvSpPr>
            <a:spLocks noGrp="1"/>
          </p:cNvSpPr>
          <p:nvPr>
            <p:ph type="body" sz="quarter" idx="19" hasCustomPrompt="1"/>
          </p:nvPr>
        </p:nvSpPr>
        <p:spPr>
          <a:xfrm>
            <a:off x="703728" y="5199750"/>
            <a:ext cx="2487705" cy="531393"/>
          </a:xfrm>
          <a:prstGeom prst="rect">
            <a:avLst/>
          </a:prstGeom>
        </p:spPr>
        <p:txBody>
          <a:bodyPr anchor="t"/>
          <a:lstStyle>
            <a:lvl1pPr marL="0" indent="0" algn="ctr">
              <a:buNone/>
              <a:defRPr sz="1400" cap="none" spc="100" baseline="0">
                <a:solidFill>
                  <a:schemeClr val="tx1"/>
                </a:solidFill>
                <a:latin typeface="+mn-lt"/>
              </a:defRPr>
            </a:lvl1pPr>
          </a:lstStyle>
          <a:p>
            <a:pPr lvl="0"/>
            <a:r>
              <a:rPr lang="en-US" dirty="0"/>
              <a:t>Add title</a:t>
            </a:r>
          </a:p>
        </p:txBody>
      </p:sp>
      <p:sp>
        <p:nvSpPr>
          <p:cNvPr id="17" name="Rectangle 16">
            <a:extLst>
              <a:ext uri="{FF2B5EF4-FFF2-40B4-BE49-F238E27FC236}">
                <a16:creationId xmlns:a16="http://schemas.microsoft.com/office/drawing/2014/main" id="{E90D56BE-BB71-4ADC-B308-883B7BB63CDE}"/>
              </a:ext>
              <a:ext uri="{C183D7F6-B498-43B3-948B-1728B52AA6E4}">
                <adec:decorative xmlns:adec="http://schemas.microsoft.com/office/drawing/2017/decorative" val="1"/>
              </a:ext>
            </a:extLst>
          </p:cNvPr>
          <p:cNvSpPr/>
          <p:nvPr userDrawn="1"/>
        </p:nvSpPr>
        <p:spPr>
          <a:xfrm>
            <a:off x="703729" y="2239910"/>
            <a:ext cx="2487706" cy="2491201"/>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Picture Placeholder 9">
            <a:extLst>
              <a:ext uri="{FF2B5EF4-FFF2-40B4-BE49-F238E27FC236}">
                <a16:creationId xmlns:a16="http://schemas.microsoft.com/office/drawing/2014/main" id="{24532133-7BD7-49DF-96C1-B4A992CE4DF0}"/>
              </a:ext>
            </a:extLst>
          </p:cNvPr>
          <p:cNvSpPr>
            <a:spLocks noGrp="1"/>
          </p:cNvSpPr>
          <p:nvPr>
            <p:ph type="pic" sz="quarter" idx="20" hasCustomPrompt="1"/>
          </p:nvPr>
        </p:nvSpPr>
        <p:spPr>
          <a:xfrm>
            <a:off x="3667826" y="2427897"/>
            <a:ext cx="2099702" cy="2115227"/>
          </a:xfrm>
          <a:prstGeom prst="rect">
            <a:avLst/>
          </a:prstGeom>
        </p:spPr>
        <p:txBody>
          <a:bodyPr/>
          <a:lstStyle>
            <a:lvl1pPr marL="0" indent="0" algn="ctr">
              <a:buNone/>
              <a:defRPr/>
            </a:lvl1pPr>
          </a:lstStyle>
          <a:p>
            <a:r>
              <a:rPr lang="en-US" dirty="0"/>
              <a:t>Click to add photo</a:t>
            </a:r>
          </a:p>
        </p:txBody>
      </p:sp>
      <p:sp>
        <p:nvSpPr>
          <p:cNvPr id="19" name="Rectangle 18">
            <a:extLst>
              <a:ext uri="{FF2B5EF4-FFF2-40B4-BE49-F238E27FC236}">
                <a16:creationId xmlns:a16="http://schemas.microsoft.com/office/drawing/2014/main" id="{4AF4F5B9-821C-4A57-B5E2-055949CECC07}"/>
              </a:ext>
              <a:ext uri="{C183D7F6-B498-43B3-948B-1728B52AA6E4}">
                <adec:decorative xmlns:adec="http://schemas.microsoft.com/office/drawing/2017/decorative" val="1"/>
              </a:ext>
            </a:extLst>
          </p:cNvPr>
          <p:cNvSpPr/>
          <p:nvPr userDrawn="1"/>
        </p:nvSpPr>
        <p:spPr>
          <a:xfrm>
            <a:off x="3473824" y="2239910"/>
            <a:ext cx="2487706" cy="2491201"/>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 Placeholder 10">
            <a:extLst>
              <a:ext uri="{FF2B5EF4-FFF2-40B4-BE49-F238E27FC236}">
                <a16:creationId xmlns:a16="http://schemas.microsoft.com/office/drawing/2014/main" id="{63893EB3-C98E-4A69-A71C-7C922128375E}"/>
              </a:ext>
            </a:extLst>
          </p:cNvPr>
          <p:cNvSpPr>
            <a:spLocks noGrp="1"/>
          </p:cNvSpPr>
          <p:nvPr>
            <p:ph type="body" sz="quarter" idx="23" hasCustomPrompt="1"/>
          </p:nvPr>
        </p:nvSpPr>
        <p:spPr>
          <a:xfrm>
            <a:off x="3473826" y="4731112"/>
            <a:ext cx="2487705" cy="531393"/>
          </a:xfrm>
          <a:prstGeom prst="rect">
            <a:avLst/>
          </a:prstGeom>
        </p:spPr>
        <p:txBody>
          <a:bodyPr anchor="b"/>
          <a:lstStyle>
            <a:lvl1pPr marL="0" indent="0" algn="ctr">
              <a:buNone/>
              <a:defRPr sz="1800" cap="all" spc="100" baseline="0">
                <a:solidFill>
                  <a:schemeClr val="accent4">
                    <a:lumMod val="50000"/>
                  </a:schemeClr>
                </a:solidFill>
                <a:latin typeface="+mj-lt"/>
              </a:defRPr>
            </a:lvl1pPr>
          </a:lstStyle>
          <a:p>
            <a:pPr lvl="0"/>
            <a:r>
              <a:rPr lang="en-US" dirty="0"/>
              <a:t>Add name</a:t>
            </a:r>
          </a:p>
        </p:txBody>
      </p:sp>
      <p:sp>
        <p:nvSpPr>
          <p:cNvPr id="27" name="Text Placeholder 10">
            <a:extLst>
              <a:ext uri="{FF2B5EF4-FFF2-40B4-BE49-F238E27FC236}">
                <a16:creationId xmlns:a16="http://schemas.microsoft.com/office/drawing/2014/main" id="{5D0352AF-E877-45F2-9868-A8A1E017A91E}"/>
              </a:ext>
            </a:extLst>
          </p:cNvPr>
          <p:cNvSpPr>
            <a:spLocks noGrp="1"/>
          </p:cNvSpPr>
          <p:nvPr>
            <p:ph type="body" sz="quarter" idx="24" hasCustomPrompt="1"/>
          </p:nvPr>
        </p:nvSpPr>
        <p:spPr>
          <a:xfrm>
            <a:off x="3473825" y="5199750"/>
            <a:ext cx="2487705" cy="531393"/>
          </a:xfrm>
          <a:prstGeom prst="rect">
            <a:avLst/>
          </a:prstGeom>
        </p:spPr>
        <p:txBody>
          <a:bodyPr anchor="t"/>
          <a:lstStyle>
            <a:lvl1pPr marL="0" indent="0" algn="ctr">
              <a:buNone/>
              <a:defRPr sz="1400" cap="none" spc="100" baseline="0">
                <a:solidFill>
                  <a:schemeClr val="tx1"/>
                </a:solidFill>
                <a:latin typeface="+mn-lt"/>
              </a:defRPr>
            </a:lvl1pPr>
          </a:lstStyle>
          <a:p>
            <a:pPr lvl="0"/>
            <a:r>
              <a:rPr lang="en-US" dirty="0"/>
              <a:t>Add title</a:t>
            </a:r>
          </a:p>
        </p:txBody>
      </p:sp>
      <p:sp>
        <p:nvSpPr>
          <p:cNvPr id="20" name="Picture Placeholder 9">
            <a:extLst>
              <a:ext uri="{FF2B5EF4-FFF2-40B4-BE49-F238E27FC236}">
                <a16:creationId xmlns:a16="http://schemas.microsoft.com/office/drawing/2014/main" id="{750DAF93-603B-44B6-99DC-79A63DC3A1F4}"/>
              </a:ext>
            </a:extLst>
          </p:cNvPr>
          <p:cNvSpPr>
            <a:spLocks noGrp="1"/>
          </p:cNvSpPr>
          <p:nvPr>
            <p:ph type="pic" sz="quarter" idx="21" hasCustomPrompt="1"/>
          </p:nvPr>
        </p:nvSpPr>
        <p:spPr>
          <a:xfrm>
            <a:off x="6437921" y="2427897"/>
            <a:ext cx="2099702" cy="2115227"/>
          </a:xfrm>
          <a:prstGeom prst="rect">
            <a:avLst/>
          </a:prstGeom>
        </p:spPr>
        <p:txBody>
          <a:bodyPr/>
          <a:lstStyle>
            <a:lvl1pPr marL="0" indent="0" algn="ctr">
              <a:buNone/>
              <a:defRPr/>
            </a:lvl1pPr>
          </a:lstStyle>
          <a:p>
            <a:r>
              <a:rPr lang="en-US" dirty="0"/>
              <a:t>Click to add photo</a:t>
            </a:r>
          </a:p>
        </p:txBody>
      </p:sp>
      <p:sp>
        <p:nvSpPr>
          <p:cNvPr id="21" name="Rectangle 20">
            <a:extLst>
              <a:ext uri="{FF2B5EF4-FFF2-40B4-BE49-F238E27FC236}">
                <a16:creationId xmlns:a16="http://schemas.microsoft.com/office/drawing/2014/main" id="{C372AD67-26BA-4843-BAFE-B661A05BBE9D}"/>
              </a:ext>
              <a:ext uri="{C183D7F6-B498-43B3-948B-1728B52AA6E4}">
                <adec:decorative xmlns:adec="http://schemas.microsoft.com/office/drawing/2017/decorative" val="1"/>
              </a:ext>
            </a:extLst>
          </p:cNvPr>
          <p:cNvSpPr/>
          <p:nvPr userDrawn="1"/>
        </p:nvSpPr>
        <p:spPr>
          <a:xfrm>
            <a:off x="6243919" y="2239910"/>
            <a:ext cx="2487706" cy="2491201"/>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FE0EAD7F-FBD0-4EA0-A7E7-5E65604B4716}"/>
              </a:ext>
              <a:ext uri="{C183D7F6-B498-43B3-948B-1728B52AA6E4}">
                <adec:decorative xmlns:adec="http://schemas.microsoft.com/office/drawing/2017/decorative" val="1"/>
              </a:ext>
            </a:extLst>
          </p:cNvPr>
          <p:cNvSpPr/>
          <p:nvPr userDrawn="1"/>
        </p:nvSpPr>
        <p:spPr>
          <a:xfrm>
            <a:off x="9014014" y="2239910"/>
            <a:ext cx="2487706" cy="2491201"/>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 Placeholder 10">
            <a:extLst>
              <a:ext uri="{FF2B5EF4-FFF2-40B4-BE49-F238E27FC236}">
                <a16:creationId xmlns:a16="http://schemas.microsoft.com/office/drawing/2014/main" id="{DA3EAA29-D608-4031-9C0E-0610D1886CA5}"/>
              </a:ext>
            </a:extLst>
          </p:cNvPr>
          <p:cNvSpPr>
            <a:spLocks noGrp="1"/>
          </p:cNvSpPr>
          <p:nvPr>
            <p:ph type="body" sz="quarter" idx="25" hasCustomPrompt="1"/>
          </p:nvPr>
        </p:nvSpPr>
        <p:spPr>
          <a:xfrm>
            <a:off x="6243921" y="4731112"/>
            <a:ext cx="2487705" cy="531393"/>
          </a:xfrm>
          <a:prstGeom prst="rect">
            <a:avLst/>
          </a:prstGeom>
        </p:spPr>
        <p:txBody>
          <a:bodyPr anchor="b"/>
          <a:lstStyle>
            <a:lvl1pPr marL="0" indent="0" algn="ctr">
              <a:buNone/>
              <a:defRPr sz="1800" cap="all" spc="100" baseline="0">
                <a:solidFill>
                  <a:schemeClr val="accent4">
                    <a:lumMod val="50000"/>
                  </a:schemeClr>
                </a:solidFill>
                <a:latin typeface="+mj-lt"/>
              </a:defRPr>
            </a:lvl1pPr>
          </a:lstStyle>
          <a:p>
            <a:pPr lvl="0"/>
            <a:r>
              <a:rPr lang="en-US" dirty="0"/>
              <a:t>Add name</a:t>
            </a:r>
          </a:p>
        </p:txBody>
      </p:sp>
      <p:sp>
        <p:nvSpPr>
          <p:cNvPr id="29" name="Text Placeholder 10">
            <a:extLst>
              <a:ext uri="{FF2B5EF4-FFF2-40B4-BE49-F238E27FC236}">
                <a16:creationId xmlns:a16="http://schemas.microsoft.com/office/drawing/2014/main" id="{1DC4676B-9880-4C33-A8A2-88FB0944CF3B}"/>
              </a:ext>
            </a:extLst>
          </p:cNvPr>
          <p:cNvSpPr>
            <a:spLocks noGrp="1"/>
          </p:cNvSpPr>
          <p:nvPr>
            <p:ph type="body" sz="quarter" idx="26" hasCustomPrompt="1"/>
          </p:nvPr>
        </p:nvSpPr>
        <p:spPr>
          <a:xfrm>
            <a:off x="6243920" y="5199750"/>
            <a:ext cx="2487705" cy="531393"/>
          </a:xfrm>
          <a:prstGeom prst="rect">
            <a:avLst/>
          </a:prstGeom>
        </p:spPr>
        <p:txBody>
          <a:bodyPr anchor="t"/>
          <a:lstStyle>
            <a:lvl1pPr marL="0" indent="0" algn="ctr">
              <a:buNone/>
              <a:defRPr sz="1400" cap="none" spc="100" baseline="0">
                <a:solidFill>
                  <a:schemeClr val="tx1"/>
                </a:solidFill>
                <a:latin typeface="+mn-lt"/>
              </a:defRPr>
            </a:lvl1pPr>
          </a:lstStyle>
          <a:p>
            <a:pPr lvl="0"/>
            <a:r>
              <a:rPr lang="en-US" dirty="0"/>
              <a:t>Add title</a:t>
            </a:r>
          </a:p>
        </p:txBody>
      </p:sp>
      <p:sp>
        <p:nvSpPr>
          <p:cNvPr id="24" name="Picture Placeholder 9">
            <a:extLst>
              <a:ext uri="{FF2B5EF4-FFF2-40B4-BE49-F238E27FC236}">
                <a16:creationId xmlns:a16="http://schemas.microsoft.com/office/drawing/2014/main" id="{AF6D479F-D265-4CD5-88BE-FC37AFC5FF4B}"/>
              </a:ext>
            </a:extLst>
          </p:cNvPr>
          <p:cNvSpPr>
            <a:spLocks noGrp="1"/>
          </p:cNvSpPr>
          <p:nvPr>
            <p:ph type="pic" sz="quarter" idx="22" hasCustomPrompt="1"/>
          </p:nvPr>
        </p:nvSpPr>
        <p:spPr>
          <a:xfrm>
            <a:off x="9208016" y="2427897"/>
            <a:ext cx="2099702" cy="2115227"/>
          </a:xfrm>
          <a:prstGeom prst="rect">
            <a:avLst/>
          </a:prstGeom>
        </p:spPr>
        <p:txBody>
          <a:bodyPr/>
          <a:lstStyle>
            <a:lvl1pPr marL="0" indent="0" algn="ctr">
              <a:buNone/>
              <a:defRPr/>
            </a:lvl1pPr>
          </a:lstStyle>
          <a:p>
            <a:r>
              <a:rPr lang="en-US" dirty="0"/>
              <a:t>Click to add photo</a:t>
            </a:r>
          </a:p>
        </p:txBody>
      </p:sp>
      <p:sp>
        <p:nvSpPr>
          <p:cNvPr id="30" name="Text Placeholder 10">
            <a:extLst>
              <a:ext uri="{FF2B5EF4-FFF2-40B4-BE49-F238E27FC236}">
                <a16:creationId xmlns:a16="http://schemas.microsoft.com/office/drawing/2014/main" id="{ED618ADF-296A-4300-A8AE-A1837B390A9F}"/>
              </a:ext>
            </a:extLst>
          </p:cNvPr>
          <p:cNvSpPr>
            <a:spLocks noGrp="1"/>
          </p:cNvSpPr>
          <p:nvPr>
            <p:ph type="body" sz="quarter" idx="27" hasCustomPrompt="1"/>
          </p:nvPr>
        </p:nvSpPr>
        <p:spPr>
          <a:xfrm>
            <a:off x="9014015" y="4731112"/>
            <a:ext cx="2487705" cy="531393"/>
          </a:xfrm>
          <a:prstGeom prst="rect">
            <a:avLst/>
          </a:prstGeom>
        </p:spPr>
        <p:txBody>
          <a:bodyPr anchor="b"/>
          <a:lstStyle>
            <a:lvl1pPr marL="0" indent="0" algn="ctr">
              <a:buNone/>
              <a:defRPr sz="1800" cap="all" spc="100" baseline="0">
                <a:solidFill>
                  <a:schemeClr val="accent4">
                    <a:lumMod val="50000"/>
                  </a:schemeClr>
                </a:solidFill>
                <a:latin typeface="+mj-lt"/>
              </a:defRPr>
            </a:lvl1pPr>
          </a:lstStyle>
          <a:p>
            <a:pPr lvl="0"/>
            <a:r>
              <a:rPr lang="en-US" dirty="0"/>
              <a:t>Add name</a:t>
            </a:r>
          </a:p>
        </p:txBody>
      </p:sp>
      <p:sp>
        <p:nvSpPr>
          <p:cNvPr id="31" name="Text Placeholder 10">
            <a:extLst>
              <a:ext uri="{FF2B5EF4-FFF2-40B4-BE49-F238E27FC236}">
                <a16:creationId xmlns:a16="http://schemas.microsoft.com/office/drawing/2014/main" id="{CA503612-3331-4786-8298-4A1E0C1C75DD}"/>
              </a:ext>
            </a:extLst>
          </p:cNvPr>
          <p:cNvSpPr>
            <a:spLocks noGrp="1"/>
          </p:cNvSpPr>
          <p:nvPr>
            <p:ph type="body" sz="quarter" idx="28" hasCustomPrompt="1"/>
          </p:nvPr>
        </p:nvSpPr>
        <p:spPr>
          <a:xfrm>
            <a:off x="9014014" y="5199750"/>
            <a:ext cx="2487705" cy="531393"/>
          </a:xfrm>
          <a:prstGeom prst="rect">
            <a:avLst/>
          </a:prstGeom>
        </p:spPr>
        <p:txBody>
          <a:bodyPr anchor="t"/>
          <a:lstStyle>
            <a:lvl1pPr marL="0" indent="0" algn="ctr">
              <a:buNone/>
              <a:defRPr sz="1400" cap="none" spc="100" baseline="0">
                <a:solidFill>
                  <a:schemeClr val="tx1"/>
                </a:solidFill>
                <a:latin typeface="+mn-lt"/>
              </a:defRPr>
            </a:lvl1pPr>
          </a:lstStyle>
          <a:p>
            <a:pPr lvl="0"/>
            <a:r>
              <a:rPr lang="en-US" dirty="0"/>
              <a:t>Add title</a:t>
            </a:r>
          </a:p>
        </p:txBody>
      </p:sp>
      <p:sp>
        <p:nvSpPr>
          <p:cNvPr id="3" name="Date Placeholder 2">
            <a:extLst>
              <a:ext uri="{FF2B5EF4-FFF2-40B4-BE49-F238E27FC236}">
                <a16:creationId xmlns:a16="http://schemas.microsoft.com/office/drawing/2014/main" id="{75A1D0F5-2B0B-4318-B5DC-AECB09851E41}"/>
              </a:ext>
            </a:extLst>
          </p:cNvPr>
          <p:cNvSpPr>
            <a:spLocks noGrp="1"/>
          </p:cNvSpPr>
          <p:nvPr>
            <p:ph type="dt" sz="half" idx="10"/>
          </p:nvPr>
        </p:nvSpPr>
        <p:spPr>
          <a:xfrm>
            <a:off x="838200" y="6356350"/>
            <a:ext cx="2743200" cy="365125"/>
          </a:xfrm>
          <a:prstGeom prst="rect">
            <a:avLst/>
          </a:prstGeom>
        </p:spPr>
        <p:txBody>
          <a:bodyPr/>
          <a:lstStyle/>
          <a:p>
            <a:r>
              <a:rPr lang="en-US" dirty="0"/>
              <a:t>20XX</a:t>
            </a:r>
          </a:p>
        </p:txBody>
      </p:sp>
      <p:sp>
        <p:nvSpPr>
          <p:cNvPr id="4" name="Footer Placeholder 3">
            <a:extLst>
              <a:ext uri="{FF2B5EF4-FFF2-40B4-BE49-F238E27FC236}">
                <a16:creationId xmlns:a16="http://schemas.microsoft.com/office/drawing/2014/main" id="{E63A8939-F5BE-47FA-AE2F-AF66C45B1355}"/>
              </a:ext>
            </a:extLst>
          </p:cNvPr>
          <p:cNvSpPr>
            <a:spLocks noGrp="1"/>
          </p:cNvSpPr>
          <p:nvPr>
            <p:ph type="ftr" sz="quarter" idx="11"/>
          </p:nvPr>
        </p:nvSpPr>
        <p:spPr>
          <a:xfrm>
            <a:off x="4038600" y="6356350"/>
            <a:ext cx="4114800" cy="365125"/>
          </a:xfrm>
          <a:prstGeom prst="rect">
            <a:avLst/>
          </a:prstGeom>
        </p:spPr>
        <p:txBody>
          <a:bodyPr/>
          <a:lstStyle/>
          <a:p>
            <a:r>
              <a:rPr lang="en-US" dirty="0"/>
              <a:t>Pitch deck</a:t>
            </a:r>
          </a:p>
        </p:txBody>
      </p:sp>
      <p:sp>
        <p:nvSpPr>
          <p:cNvPr id="5" name="Slide Number Placeholder 4">
            <a:extLst>
              <a:ext uri="{FF2B5EF4-FFF2-40B4-BE49-F238E27FC236}">
                <a16:creationId xmlns:a16="http://schemas.microsoft.com/office/drawing/2014/main" id="{798A3F37-FB91-4420-832B-EA39AE37BFF9}"/>
              </a:ext>
            </a:extLst>
          </p:cNvPr>
          <p:cNvSpPr>
            <a:spLocks noGrp="1"/>
          </p:cNvSpPr>
          <p:nvPr>
            <p:ph type="sldNum" sz="quarter" idx="12"/>
          </p:nvPr>
        </p:nvSpPr>
        <p:spPr>
          <a:xfrm>
            <a:off x="8610600" y="6356350"/>
            <a:ext cx="2743200" cy="365125"/>
          </a:xfrm>
          <a:prstGeom prst="rect">
            <a:avLst/>
          </a:prstGeom>
        </p:spPr>
        <p:txBody>
          <a:body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7232596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ur Team 8-Up">
    <p:spTree>
      <p:nvGrpSpPr>
        <p:cNvPr id="1" name=""/>
        <p:cNvGrpSpPr/>
        <p:nvPr/>
      </p:nvGrpSpPr>
      <p:grpSpPr>
        <a:xfrm>
          <a:off x="0" y="0"/>
          <a:ext cx="0" cy="0"/>
          <a:chOff x="0" y="0"/>
          <a:chExt cx="0" cy="0"/>
        </a:xfrm>
      </p:grpSpPr>
      <p:sp>
        <p:nvSpPr>
          <p:cNvPr id="77" name="Rectangle 76">
            <a:extLst>
              <a:ext uri="{FF2B5EF4-FFF2-40B4-BE49-F238E27FC236}">
                <a16:creationId xmlns:a16="http://schemas.microsoft.com/office/drawing/2014/main" id="{B70B2057-9B78-4391-A15F-27A41A72F11D}"/>
              </a:ext>
              <a:ext uri="{C183D7F6-B498-43B3-948B-1728B52AA6E4}">
                <adec:decorative xmlns:adec="http://schemas.microsoft.com/office/drawing/2017/decorative" val="1"/>
              </a:ext>
            </a:extLst>
          </p:cNvPr>
          <p:cNvSpPr/>
          <p:nvPr userDrawn="1"/>
        </p:nvSpPr>
        <p:spPr>
          <a:xfrm>
            <a:off x="-1" y="4354286"/>
            <a:ext cx="12192001" cy="2503713"/>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AB059CD-37AB-48A3-9976-0B38FF7A5A95}"/>
              </a:ext>
            </a:extLst>
          </p:cNvPr>
          <p:cNvSpPr>
            <a:spLocks noGrp="1"/>
          </p:cNvSpPr>
          <p:nvPr>
            <p:ph type="title" hasCustomPrompt="1"/>
          </p:nvPr>
        </p:nvSpPr>
        <p:spPr>
          <a:xfrm>
            <a:off x="4097106" y="589720"/>
            <a:ext cx="4006114" cy="657784"/>
          </a:xfrm>
          <a:prstGeom prst="rect">
            <a:avLst/>
          </a:prstGeom>
        </p:spPr>
        <p:txBody>
          <a:bodyPr anchor="ctr"/>
          <a:lstStyle>
            <a:lvl1pPr algn="ctr">
              <a:defRPr sz="2400" cap="all" spc="100" baseline="0">
                <a:solidFill>
                  <a:schemeClr val="accent2"/>
                </a:solidFill>
              </a:defRPr>
            </a:lvl1pPr>
          </a:lstStyle>
          <a:p>
            <a:r>
              <a:rPr lang="en-US" dirty="0"/>
              <a:t>Click to add title</a:t>
            </a:r>
          </a:p>
        </p:txBody>
      </p:sp>
      <p:sp>
        <p:nvSpPr>
          <p:cNvPr id="10" name="Picture Placeholder 9">
            <a:extLst>
              <a:ext uri="{FF2B5EF4-FFF2-40B4-BE49-F238E27FC236}">
                <a16:creationId xmlns:a16="http://schemas.microsoft.com/office/drawing/2014/main" id="{236E0B0A-0B1B-438D-8971-570ACA956B88}"/>
              </a:ext>
            </a:extLst>
          </p:cNvPr>
          <p:cNvSpPr>
            <a:spLocks noGrp="1"/>
          </p:cNvSpPr>
          <p:nvPr>
            <p:ph type="pic" sz="quarter" idx="14" hasCustomPrompt="1"/>
          </p:nvPr>
        </p:nvSpPr>
        <p:spPr>
          <a:xfrm>
            <a:off x="1564029" y="1862038"/>
            <a:ext cx="1243292" cy="1144666"/>
          </a:xfrm>
          <a:prstGeom prst="rect">
            <a:avLst/>
          </a:prstGeom>
        </p:spPr>
        <p:txBody>
          <a:bodyPr/>
          <a:lstStyle>
            <a:lvl1pPr marL="0" indent="0" algn="ctr">
              <a:buNone/>
              <a:defRPr/>
            </a:lvl1pPr>
          </a:lstStyle>
          <a:p>
            <a:r>
              <a:rPr lang="en-US" dirty="0"/>
              <a:t>Click to add photo</a:t>
            </a:r>
          </a:p>
        </p:txBody>
      </p:sp>
      <p:sp>
        <p:nvSpPr>
          <p:cNvPr id="11" name="Rectangle 10">
            <a:extLst>
              <a:ext uri="{FF2B5EF4-FFF2-40B4-BE49-F238E27FC236}">
                <a16:creationId xmlns:a16="http://schemas.microsoft.com/office/drawing/2014/main" id="{21FB8438-2DA4-4B23-ACCD-3DEADF3E753E}"/>
              </a:ext>
              <a:ext uri="{C183D7F6-B498-43B3-948B-1728B52AA6E4}">
                <adec:decorative xmlns:adec="http://schemas.microsoft.com/office/drawing/2017/decorative" val="1"/>
              </a:ext>
            </a:extLst>
          </p:cNvPr>
          <p:cNvSpPr/>
          <p:nvPr userDrawn="1"/>
        </p:nvSpPr>
        <p:spPr>
          <a:xfrm>
            <a:off x="1449156" y="1719144"/>
            <a:ext cx="1473039" cy="1430455"/>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Text Placeholder 10">
            <a:extLst>
              <a:ext uri="{FF2B5EF4-FFF2-40B4-BE49-F238E27FC236}">
                <a16:creationId xmlns:a16="http://schemas.microsoft.com/office/drawing/2014/main" id="{3E63EE1F-208F-40D0-9307-47F66C8581BD}"/>
              </a:ext>
            </a:extLst>
          </p:cNvPr>
          <p:cNvSpPr>
            <a:spLocks noGrp="1"/>
          </p:cNvSpPr>
          <p:nvPr>
            <p:ph type="body" sz="quarter" idx="22" hasCustomPrompt="1"/>
          </p:nvPr>
        </p:nvSpPr>
        <p:spPr>
          <a:xfrm>
            <a:off x="1028073" y="3212687"/>
            <a:ext cx="2315205" cy="348421"/>
          </a:xfrm>
          <a:prstGeom prst="rect">
            <a:avLst/>
          </a:prstGeom>
        </p:spPr>
        <p:txBody>
          <a:bodyPr anchor="b"/>
          <a:lstStyle>
            <a:lvl1pPr marL="0" indent="0" algn="ctr">
              <a:buNone/>
              <a:defRPr sz="1600" cap="all" spc="100" baseline="0">
                <a:solidFill>
                  <a:schemeClr val="accent4">
                    <a:lumMod val="50000"/>
                  </a:schemeClr>
                </a:solidFill>
                <a:latin typeface="+mj-lt"/>
              </a:defRPr>
            </a:lvl1pPr>
          </a:lstStyle>
          <a:p>
            <a:pPr lvl="0"/>
            <a:r>
              <a:rPr lang="en-US" dirty="0"/>
              <a:t>Add name</a:t>
            </a:r>
          </a:p>
        </p:txBody>
      </p:sp>
      <p:sp>
        <p:nvSpPr>
          <p:cNvPr id="47" name="Text Placeholder 10">
            <a:extLst>
              <a:ext uri="{FF2B5EF4-FFF2-40B4-BE49-F238E27FC236}">
                <a16:creationId xmlns:a16="http://schemas.microsoft.com/office/drawing/2014/main" id="{40F7C878-62A1-4A30-AA27-C5F502C8D315}"/>
              </a:ext>
            </a:extLst>
          </p:cNvPr>
          <p:cNvSpPr>
            <a:spLocks noGrp="1"/>
          </p:cNvSpPr>
          <p:nvPr>
            <p:ph type="body" sz="quarter" idx="23" hasCustomPrompt="1"/>
          </p:nvPr>
        </p:nvSpPr>
        <p:spPr>
          <a:xfrm>
            <a:off x="1028073" y="3496277"/>
            <a:ext cx="2315205" cy="287066"/>
          </a:xfrm>
          <a:prstGeom prst="rect">
            <a:avLst/>
          </a:prstGeom>
        </p:spPr>
        <p:txBody>
          <a:bodyPr anchor="t"/>
          <a:lstStyle>
            <a:lvl1pPr marL="0" indent="0" algn="ctr">
              <a:buNone/>
              <a:defRPr sz="1200" cap="none" spc="100" baseline="0">
                <a:solidFill>
                  <a:schemeClr val="tx1"/>
                </a:solidFill>
                <a:latin typeface="+mn-lt"/>
              </a:defRPr>
            </a:lvl1pPr>
          </a:lstStyle>
          <a:p>
            <a:pPr lvl="0"/>
            <a:r>
              <a:rPr lang="en-US" dirty="0"/>
              <a:t>Add title</a:t>
            </a:r>
          </a:p>
        </p:txBody>
      </p:sp>
      <p:sp>
        <p:nvSpPr>
          <p:cNvPr id="48" name="Picture Placeholder 9">
            <a:extLst>
              <a:ext uri="{FF2B5EF4-FFF2-40B4-BE49-F238E27FC236}">
                <a16:creationId xmlns:a16="http://schemas.microsoft.com/office/drawing/2014/main" id="{5D495D18-EB49-4AD5-A7EE-1E6D2496B69A}"/>
              </a:ext>
            </a:extLst>
          </p:cNvPr>
          <p:cNvSpPr>
            <a:spLocks noGrp="1"/>
          </p:cNvSpPr>
          <p:nvPr>
            <p:ph type="pic" sz="quarter" idx="24" hasCustomPrompt="1"/>
          </p:nvPr>
        </p:nvSpPr>
        <p:spPr>
          <a:xfrm>
            <a:off x="4211979" y="1862038"/>
            <a:ext cx="1243292" cy="1144666"/>
          </a:xfrm>
          <a:prstGeom prst="rect">
            <a:avLst/>
          </a:prstGeom>
        </p:spPr>
        <p:txBody>
          <a:bodyPr/>
          <a:lstStyle>
            <a:lvl1pPr marL="0" indent="0" algn="ctr">
              <a:buNone/>
              <a:defRPr/>
            </a:lvl1pPr>
          </a:lstStyle>
          <a:p>
            <a:r>
              <a:rPr lang="en-US" dirty="0"/>
              <a:t>Click to add photo</a:t>
            </a:r>
          </a:p>
        </p:txBody>
      </p:sp>
      <p:sp>
        <p:nvSpPr>
          <p:cNvPr id="49" name="Rectangle 48">
            <a:extLst>
              <a:ext uri="{FF2B5EF4-FFF2-40B4-BE49-F238E27FC236}">
                <a16:creationId xmlns:a16="http://schemas.microsoft.com/office/drawing/2014/main" id="{9248BBAE-0CA8-464A-A4E0-AB7D697DA0F5}"/>
              </a:ext>
              <a:ext uri="{C183D7F6-B498-43B3-948B-1728B52AA6E4}">
                <adec:decorative xmlns:adec="http://schemas.microsoft.com/office/drawing/2017/decorative" val="1"/>
              </a:ext>
            </a:extLst>
          </p:cNvPr>
          <p:cNvSpPr/>
          <p:nvPr userDrawn="1"/>
        </p:nvSpPr>
        <p:spPr>
          <a:xfrm>
            <a:off x="4097106" y="1719144"/>
            <a:ext cx="1473039" cy="1430455"/>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Text Placeholder 10">
            <a:extLst>
              <a:ext uri="{FF2B5EF4-FFF2-40B4-BE49-F238E27FC236}">
                <a16:creationId xmlns:a16="http://schemas.microsoft.com/office/drawing/2014/main" id="{03551339-A94F-4674-8165-3BFA78946D07}"/>
              </a:ext>
            </a:extLst>
          </p:cNvPr>
          <p:cNvSpPr>
            <a:spLocks noGrp="1"/>
          </p:cNvSpPr>
          <p:nvPr>
            <p:ph type="body" sz="quarter" idx="25" hasCustomPrompt="1"/>
          </p:nvPr>
        </p:nvSpPr>
        <p:spPr>
          <a:xfrm>
            <a:off x="3676023" y="3212687"/>
            <a:ext cx="2315205" cy="348421"/>
          </a:xfrm>
          <a:prstGeom prst="rect">
            <a:avLst/>
          </a:prstGeom>
        </p:spPr>
        <p:txBody>
          <a:bodyPr anchor="b"/>
          <a:lstStyle>
            <a:lvl1pPr marL="0" indent="0" algn="ctr">
              <a:buNone/>
              <a:defRPr sz="1600" cap="all" spc="100" baseline="0">
                <a:solidFill>
                  <a:schemeClr val="accent4">
                    <a:lumMod val="50000"/>
                  </a:schemeClr>
                </a:solidFill>
                <a:latin typeface="+mj-lt"/>
              </a:defRPr>
            </a:lvl1pPr>
          </a:lstStyle>
          <a:p>
            <a:pPr lvl="0"/>
            <a:r>
              <a:rPr lang="en-US" dirty="0"/>
              <a:t>Add name</a:t>
            </a:r>
          </a:p>
        </p:txBody>
      </p:sp>
      <p:sp>
        <p:nvSpPr>
          <p:cNvPr id="51" name="Text Placeholder 10">
            <a:extLst>
              <a:ext uri="{FF2B5EF4-FFF2-40B4-BE49-F238E27FC236}">
                <a16:creationId xmlns:a16="http://schemas.microsoft.com/office/drawing/2014/main" id="{D1839C5B-C216-4FB8-A285-4D99AF56E826}"/>
              </a:ext>
            </a:extLst>
          </p:cNvPr>
          <p:cNvSpPr>
            <a:spLocks noGrp="1"/>
          </p:cNvSpPr>
          <p:nvPr>
            <p:ph type="body" sz="quarter" idx="26" hasCustomPrompt="1"/>
          </p:nvPr>
        </p:nvSpPr>
        <p:spPr>
          <a:xfrm>
            <a:off x="3676023" y="3496277"/>
            <a:ext cx="2315205" cy="287066"/>
          </a:xfrm>
          <a:prstGeom prst="rect">
            <a:avLst/>
          </a:prstGeom>
        </p:spPr>
        <p:txBody>
          <a:bodyPr anchor="t"/>
          <a:lstStyle>
            <a:lvl1pPr marL="0" indent="0" algn="ctr">
              <a:buNone/>
              <a:defRPr sz="1200" cap="none" spc="100" baseline="0">
                <a:solidFill>
                  <a:schemeClr val="tx1"/>
                </a:solidFill>
                <a:latin typeface="+mn-lt"/>
              </a:defRPr>
            </a:lvl1pPr>
          </a:lstStyle>
          <a:p>
            <a:pPr lvl="0"/>
            <a:r>
              <a:rPr lang="en-US" dirty="0"/>
              <a:t>Add title</a:t>
            </a:r>
          </a:p>
        </p:txBody>
      </p:sp>
      <p:sp>
        <p:nvSpPr>
          <p:cNvPr id="52" name="Picture Placeholder 9">
            <a:extLst>
              <a:ext uri="{FF2B5EF4-FFF2-40B4-BE49-F238E27FC236}">
                <a16:creationId xmlns:a16="http://schemas.microsoft.com/office/drawing/2014/main" id="{ACA22B55-1DD2-4FE6-95FC-D8BC2BBECF0A}"/>
              </a:ext>
            </a:extLst>
          </p:cNvPr>
          <p:cNvSpPr>
            <a:spLocks noGrp="1"/>
          </p:cNvSpPr>
          <p:nvPr>
            <p:ph type="pic" sz="quarter" idx="27" hasCustomPrompt="1"/>
          </p:nvPr>
        </p:nvSpPr>
        <p:spPr>
          <a:xfrm>
            <a:off x="6859928" y="1862038"/>
            <a:ext cx="1243292" cy="1144666"/>
          </a:xfrm>
          <a:prstGeom prst="rect">
            <a:avLst/>
          </a:prstGeom>
        </p:spPr>
        <p:txBody>
          <a:bodyPr/>
          <a:lstStyle>
            <a:lvl1pPr marL="0" indent="0" algn="ctr">
              <a:buNone/>
              <a:defRPr/>
            </a:lvl1pPr>
          </a:lstStyle>
          <a:p>
            <a:r>
              <a:rPr lang="en-US" dirty="0"/>
              <a:t>Click to add photo</a:t>
            </a:r>
          </a:p>
        </p:txBody>
      </p:sp>
      <p:sp>
        <p:nvSpPr>
          <p:cNvPr id="53" name="Rectangle 52">
            <a:extLst>
              <a:ext uri="{FF2B5EF4-FFF2-40B4-BE49-F238E27FC236}">
                <a16:creationId xmlns:a16="http://schemas.microsoft.com/office/drawing/2014/main" id="{9473BE6D-AE02-42D4-838E-F7916980D8B2}"/>
              </a:ext>
              <a:ext uri="{C183D7F6-B498-43B3-948B-1728B52AA6E4}">
                <adec:decorative xmlns:adec="http://schemas.microsoft.com/office/drawing/2017/decorative" val="1"/>
              </a:ext>
            </a:extLst>
          </p:cNvPr>
          <p:cNvSpPr/>
          <p:nvPr userDrawn="1"/>
        </p:nvSpPr>
        <p:spPr>
          <a:xfrm>
            <a:off x="6745055" y="1719144"/>
            <a:ext cx="1473039" cy="1430455"/>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Text Placeholder 10">
            <a:extLst>
              <a:ext uri="{FF2B5EF4-FFF2-40B4-BE49-F238E27FC236}">
                <a16:creationId xmlns:a16="http://schemas.microsoft.com/office/drawing/2014/main" id="{35C2A2FE-AA36-4715-97F6-B743D26DE3F2}"/>
              </a:ext>
            </a:extLst>
          </p:cNvPr>
          <p:cNvSpPr>
            <a:spLocks noGrp="1"/>
          </p:cNvSpPr>
          <p:nvPr>
            <p:ph type="body" sz="quarter" idx="28" hasCustomPrompt="1"/>
          </p:nvPr>
        </p:nvSpPr>
        <p:spPr>
          <a:xfrm>
            <a:off x="6323972" y="3212687"/>
            <a:ext cx="2315205" cy="348421"/>
          </a:xfrm>
          <a:prstGeom prst="rect">
            <a:avLst/>
          </a:prstGeom>
        </p:spPr>
        <p:txBody>
          <a:bodyPr anchor="b"/>
          <a:lstStyle>
            <a:lvl1pPr marL="0" indent="0" algn="ctr">
              <a:buNone/>
              <a:defRPr sz="1600" cap="all" spc="100" baseline="0">
                <a:solidFill>
                  <a:schemeClr val="accent4">
                    <a:lumMod val="50000"/>
                  </a:schemeClr>
                </a:solidFill>
                <a:latin typeface="+mj-lt"/>
              </a:defRPr>
            </a:lvl1pPr>
          </a:lstStyle>
          <a:p>
            <a:pPr lvl="0"/>
            <a:r>
              <a:rPr lang="en-US" dirty="0"/>
              <a:t>Add name</a:t>
            </a:r>
          </a:p>
        </p:txBody>
      </p:sp>
      <p:sp>
        <p:nvSpPr>
          <p:cNvPr id="55" name="Text Placeholder 10">
            <a:extLst>
              <a:ext uri="{FF2B5EF4-FFF2-40B4-BE49-F238E27FC236}">
                <a16:creationId xmlns:a16="http://schemas.microsoft.com/office/drawing/2014/main" id="{B98652DE-F8C8-4EA5-8CDA-9985B636DEA1}"/>
              </a:ext>
            </a:extLst>
          </p:cNvPr>
          <p:cNvSpPr>
            <a:spLocks noGrp="1"/>
          </p:cNvSpPr>
          <p:nvPr>
            <p:ph type="body" sz="quarter" idx="29" hasCustomPrompt="1"/>
          </p:nvPr>
        </p:nvSpPr>
        <p:spPr>
          <a:xfrm>
            <a:off x="6323972" y="3496277"/>
            <a:ext cx="2315205" cy="287066"/>
          </a:xfrm>
          <a:prstGeom prst="rect">
            <a:avLst/>
          </a:prstGeom>
        </p:spPr>
        <p:txBody>
          <a:bodyPr anchor="t"/>
          <a:lstStyle>
            <a:lvl1pPr marL="0" indent="0" algn="ctr">
              <a:buNone/>
              <a:defRPr sz="1200" cap="none" spc="100" baseline="0">
                <a:solidFill>
                  <a:schemeClr val="tx1"/>
                </a:solidFill>
                <a:latin typeface="+mn-lt"/>
              </a:defRPr>
            </a:lvl1pPr>
          </a:lstStyle>
          <a:p>
            <a:pPr lvl="0"/>
            <a:r>
              <a:rPr lang="en-US" dirty="0"/>
              <a:t>Add title</a:t>
            </a:r>
          </a:p>
        </p:txBody>
      </p:sp>
      <p:sp>
        <p:nvSpPr>
          <p:cNvPr id="56" name="Picture Placeholder 9">
            <a:extLst>
              <a:ext uri="{FF2B5EF4-FFF2-40B4-BE49-F238E27FC236}">
                <a16:creationId xmlns:a16="http://schemas.microsoft.com/office/drawing/2014/main" id="{40C3D084-82F3-4C1C-95E8-56362097EDFB}"/>
              </a:ext>
            </a:extLst>
          </p:cNvPr>
          <p:cNvSpPr>
            <a:spLocks noGrp="1"/>
          </p:cNvSpPr>
          <p:nvPr>
            <p:ph type="pic" sz="quarter" idx="30" hasCustomPrompt="1"/>
          </p:nvPr>
        </p:nvSpPr>
        <p:spPr>
          <a:xfrm>
            <a:off x="9507876" y="1858432"/>
            <a:ext cx="1243292" cy="1144666"/>
          </a:xfrm>
          <a:prstGeom prst="rect">
            <a:avLst/>
          </a:prstGeom>
        </p:spPr>
        <p:txBody>
          <a:bodyPr/>
          <a:lstStyle>
            <a:lvl1pPr marL="0" indent="0" algn="ctr">
              <a:buNone/>
              <a:defRPr/>
            </a:lvl1pPr>
          </a:lstStyle>
          <a:p>
            <a:r>
              <a:rPr lang="en-US" dirty="0"/>
              <a:t>Click to add photo</a:t>
            </a:r>
          </a:p>
        </p:txBody>
      </p:sp>
      <p:sp>
        <p:nvSpPr>
          <p:cNvPr id="57" name="Rectangle 56">
            <a:extLst>
              <a:ext uri="{FF2B5EF4-FFF2-40B4-BE49-F238E27FC236}">
                <a16:creationId xmlns:a16="http://schemas.microsoft.com/office/drawing/2014/main" id="{E0EC4B6A-1FAA-43D1-9436-A3BFF08A8493}"/>
              </a:ext>
              <a:ext uri="{C183D7F6-B498-43B3-948B-1728B52AA6E4}">
                <adec:decorative xmlns:adec="http://schemas.microsoft.com/office/drawing/2017/decorative" val="1"/>
              </a:ext>
            </a:extLst>
          </p:cNvPr>
          <p:cNvSpPr/>
          <p:nvPr userDrawn="1"/>
        </p:nvSpPr>
        <p:spPr>
          <a:xfrm>
            <a:off x="9393003" y="1715538"/>
            <a:ext cx="1473039" cy="1430455"/>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Text Placeholder 10">
            <a:extLst>
              <a:ext uri="{FF2B5EF4-FFF2-40B4-BE49-F238E27FC236}">
                <a16:creationId xmlns:a16="http://schemas.microsoft.com/office/drawing/2014/main" id="{ABB7ACFA-C6F3-4D7A-A6D8-73035EF164D6}"/>
              </a:ext>
            </a:extLst>
          </p:cNvPr>
          <p:cNvSpPr>
            <a:spLocks noGrp="1"/>
          </p:cNvSpPr>
          <p:nvPr>
            <p:ph type="body" sz="quarter" idx="31" hasCustomPrompt="1"/>
          </p:nvPr>
        </p:nvSpPr>
        <p:spPr>
          <a:xfrm>
            <a:off x="8971920" y="3209081"/>
            <a:ext cx="2315205" cy="348421"/>
          </a:xfrm>
          <a:prstGeom prst="rect">
            <a:avLst/>
          </a:prstGeom>
        </p:spPr>
        <p:txBody>
          <a:bodyPr anchor="b"/>
          <a:lstStyle>
            <a:lvl1pPr marL="0" indent="0" algn="ctr">
              <a:buNone/>
              <a:defRPr sz="1600" cap="all" spc="100" baseline="0">
                <a:solidFill>
                  <a:schemeClr val="accent4">
                    <a:lumMod val="50000"/>
                  </a:schemeClr>
                </a:solidFill>
                <a:latin typeface="+mj-lt"/>
              </a:defRPr>
            </a:lvl1pPr>
          </a:lstStyle>
          <a:p>
            <a:pPr lvl="0"/>
            <a:r>
              <a:rPr lang="en-US" dirty="0"/>
              <a:t>Add name</a:t>
            </a:r>
          </a:p>
        </p:txBody>
      </p:sp>
      <p:sp>
        <p:nvSpPr>
          <p:cNvPr id="59" name="Text Placeholder 10">
            <a:extLst>
              <a:ext uri="{FF2B5EF4-FFF2-40B4-BE49-F238E27FC236}">
                <a16:creationId xmlns:a16="http://schemas.microsoft.com/office/drawing/2014/main" id="{F9CBC3B9-EDF1-45E0-BFBF-53888131CBA0}"/>
              </a:ext>
            </a:extLst>
          </p:cNvPr>
          <p:cNvSpPr>
            <a:spLocks noGrp="1"/>
          </p:cNvSpPr>
          <p:nvPr>
            <p:ph type="body" sz="quarter" idx="32" hasCustomPrompt="1"/>
          </p:nvPr>
        </p:nvSpPr>
        <p:spPr>
          <a:xfrm>
            <a:off x="8971920" y="3492671"/>
            <a:ext cx="2315205" cy="287066"/>
          </a:xfrm>
          <a:prstGeom prst="rect">
            <a:avLst/>
          </a:prstGeom>
        </p:spPr>
        <p:txBody>
          <a:bodyPr anchor="t"/>
          <a:lstStyle>
            <a:lvl1pPr marL="0" indent="0" algn="ctr">
              <a:buNone/>
              <a:defRPr sz="1200" cap="none" spc="100" baseline="0">
                <a:solidFill>
                  <a:schemeClr val="tx1"/>
                </a:solidFill>
                <a:latin typeface="+mn-lt"/>
              </a:defRPr>
            </a:lvl1pPr>
          </a:lstStyle>
          <a:p>
            <a:pPr lvl="0"/>
            <a:r>
              <a:rPr lang="en-US" dirty="0"/>
              <a:t>Add title</a:t>
            </a:r>
          </a:p>
        </p:txBody>
      </p:sp>
      <p:sp>
        <p:nvSpPr>
          <p:cNvPr id="60" name="Picture Placeholder 9">
            <a:extLst>
              <a:ext uri="{FF2B5EF4-FFF2-40B4-BE49-F238E27FC236}">
                <a16:creationId xmlns:a16="http://schemas.microsoft.com/office/drawing/2014/main" id="{A7D13807-1ECF-4830-AB8D-D33E4F22330E}"/>
              </a:ext>
            </a:extLst>
          </p:cNvPr>
          <p:cNvSpPr>
            <a:spLocks noGrp="1"/>
          </p:cNvSpPr>
          <p:nvPr>
            <p:ph type="pic" sz="quarter" idx="33" hasCustomPrompt="1"/>
          </p:nvPr>
        </p:nvSpPr>
        <p:spPr>
          <a:xfrm>
            <a:off x="1564029" y="4129478"/>
            <a:ext cx="1243292" cy="1144666"/>
          </a:xfrm>
          <a:prstGeom prst="rect">
            <a:avLst/>
          </a:prstGeom>
        </p:spPr>
        <p:txBody>
          <a:bodyPr/>
          <a:lstStyle>
            <a:lvl1pPr marL="0" indent="0" algn="ctr">
              <a:buNone/>
              <a:defRPr/>
            </a:lvl1pPr>
          </a:lstStyle>
          <a:p>
            <a:r>
              <a:rPr lang="en-US" dirty="0"/>
              <a:t>Click to add photo</a:t>
            </a:r>
          </a:p>
        </p:txBody>
      </p:sp>
      <p:sp>
        <p:nvSpPr>
          <p:cNvPr id="61" name="Rectangle 60">
            <a:extLst>
              <a:ext uri="{FF2B5EF4-FFF2-40B4-BE49-F238E27FC236}">
                <a16:creationId xmlns:a16="http://schemas.microsoft.com/office/drawing/2014/main" id="{40E1F756-2737-4291-8D41-307BFE737E46}"/>
              </a:ext>
              <a:ext uri="{C183D7F6-B498-43B3-948B-1728B52AA6E4}">
                <adec:decorative xmlns:adec="http://schemas.microsoft.com/office/drawing/2017/decorative" val="1"/>
              </a:ext>
            </a:extLst>
          </p:cNvPr>
          <p:cNvSpPr/>
          <p:nvPr userDrawn="1"/>
        </p:nvSpPr>
        <p:spPr>
          <a:xfrm>
            <a:off x="1449156" y="3986584"/>
            <a:ext cx="1473039" cy="1430455"/>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Text Placeholder 10">
            <a:extLst>
              <a:ext uri="{FF2B5EF4-FFF2-40B4-BE49-F238E27FC236}">
                <a16:creationId xmlns:a16="http://schemas.microsoft.com/office/drawing/2014/main" id="{C5BD35EC-547F-4A42-85C6-E2C94C2A03CE}"/>
              </a:ext>
            </a:extLst>
          </p:cNvPr>
          <p:cNvSpPr>
            <a:spLocks noGrp="1"/>
          </p:cNvSpPr>
          <p:nvPr>
            <p:ph type="body" sz="quarter" idx="34" hasCustomPrompt="1"/>
          </p:nvPr>
        </p:nvSpPr>
        <p:spPr>
          <a:xfrm>
            <a:off x="1028073" y="5480127"/>
            <a:ext cx="2315205" cy="348421"/>
          </a:xfrm>
          <a:prstGeom prst="rect">
            <a:avLst/>
          </a:prstGeom>
        </p:spPr>
        <p:txBody>
          <a:bodyPr anchor="b"/>
          <a:lstStyle>
            <a:lvl1pPr marL="0" indent="0" algn="ctr">
              <a:buNone/>
              <a:defRPr sz="1600" cap="all" spc="100" baseline="0">
                <a:solidFill>
                  <a:schemeClr val="accent4">
                    <a:lumMod val="50000"/>
                  </a:schemeClr>
                </a:solidFill>
                <a:latin typeface="+mj-lt"/>
              </a:defRPr>
            </a:lvl1pPr>
          </a:lstStyle>
          <a:p>
            <a:pPr lvl="0"/>
            <a:r>
              <a:rPr lang="en-US" dirty="0"/>
              <a:t>Add name</a:t>
            </a:r>
          </a:p>
        </p:txBody>
      </p:sp>
      <p:sp>
        <p:nvSpPr>
          <p:cNvPr id="63" name="Text Placeholder 10">
            <a:extLst>
              <a:ext uri="{FF2B5EF4-FFF2-40B4-BE49-F238E27FC236}">
                <a16:creationId xmlns:a16="http://schemas.microsoft.com/office/drawing/2014/main" id="{D89797D3-65B3-414D-9657-B5DA3934914C}"/>
              </a:ext>
            </a:extLst>
          </p:cNvPr>
          <p:cNvSpPr>
            <a:spLocks noGrp="1"/>
          </p:cNvSpPr>
          <p:nvPr>
            <p:ph type="body" sz="quarter" idx="35" hasCustomPrompt="1"/>
          </p:nvPr>
        </p:nvSpPr>
        <p:spPr>
          <a:xfrm>
            <a:off x="1028073" y="5763717"/>
            <a:ext cx="2315205" cy="287066"/>
          </a:xfrm>
          <a:prstGeom prst="rect">
            <a:avLst/>
          </a:prstGeom>
        </p:spPr>
        <p:txBody>
          <a:bodyPr anchor="t"/>
          <a:lstStyle>
            <a:lvl1pPr marL="0" indent="0" algn="ctr">
              <a:buNone/>
              <a:defRPr sz="1200" cap="none" spc="100" baseline="0">
                <a:solidFill>
                  <a:schemeClr val="tx1"/>
                </a:solidFill>
                <a:latin typeface="+mn-lt"/>
              </a:defRPr>
            </a:lvl1pPr>
          </a:lstStyle>
          <a:p>
            <a:pPr lvl="0"/>
            <a:r>
              <a:rPr lang="en-US" dirty="0"/>
              <a:t>Add title</a:t>
            </a:r>
          </a:p>
        </p:txBody>
      </p:sp>
      <p:sp>
        <p:nvSpPr>
          <p:cNvPr id="64" name="Picture Placeholder 9">
            <a:extLst>
              <a:ext uri="{FF2B5EF4-FFF2-40B4-BE49-F238E27FC236}">
                <a16:creationId xmlns:a16="http://schemas.microsoft.com/office/drawing/2014/main" id="{280147ED-89CE-475D-A96F-AA7A912E00B8}"/>
              </a:ext>
            </a:extLst>
          </p:cNvPr>
          <p:cNvSpPr>
            <a:spLocks noGrp="1"/>
          </p:cNvSpPr>
          <p:nvPr>
            <p:ph type="pic" sz="quarter" idx="36" hasCustomPrompt="1"/>
          </p:nvPr>
        </p:nvSpPr>
        <p:spPr>
          <a:xfrm>
            <a:off x="4211979" y="4129478"/>
            <a:ext cx="1243292" cy="1144666"/>
          </a:xfrm>
          <a:prstGeom prst="rect">
            <a:avLst/>
          </a:prstGeom>
        </p:spPr>
        <p:txBody>
          <a:bodyPr/>
          <a:lstStyle>
            <a:lvl1pPr marL="0" indent="0" algn="ctr">
              <a:buNone/>
              <a:defRPr/>
            </a:lvl1pPr>
          </a:lstStyle>
          <a:p>
            <a:r>
              <a:rPr lang="en-US" dirty="0"/>
              <a:t>Click to add photo</a:t>
            </a:r>
          </a:p>
        </p:txBody>
      </p:sp>
      <p:sp>
        <p:nvSpPr>
          <p:cNvPr id="65" name="Rectangle 64">
            <a:extLst>
              <a:ext uri="{FF2B5EF4-FFF2-40B4-BE49-F238E27FC236}">
                <a16:creationId xmlns:a16="http://schemas.microsoft.com/office/drawing/2014/main" id="{B10D74ED-CECE-4A22-B877-966D53821E46}"/>
              </a:ext>
              <a:ext uri="{C183D7F6-B498-43B3-948B-1728B52AA6E4}">
                <adec:decorative xmlns:adec="http://schemas.microsoft.com/office/drawing/2017/decorative" val="1"/>
              </a:ext>
            </a:extLst>
          </p:cNvPr>
          <p:cNvSpPr/>
          <p:nvPr userDrawn="1"/>
        </p:nvSpPr>
        <p:spPr>
          <a:xfrm>
            <a:off x="4097106" y="3986584"/>
            <a:ext cx="1473039" cy="1430455"/>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Text Placeholder 10">
            <a:extLst>
              <a:ext uri="{FF2B5EF4-FFF2-40B4-BE49-F238E27FC236}">
                <a16:creationId xmlns:a16="http://schemas.microsoft.com/office/drawing/2014/main" id="{0C937A25-DAA7-4478-ADF6-728F4D61897E}"/>
              </a:ext>
            </a:extLst>
          </p:cNvPr>
          <p:cNvSpPr>
            <a:spLocks noGrp="1"/>
          </p:cNvSpPr>
          <p:nvPr>
            <p:ph type="body" sz="quarter" idx="37" hasCustomPrompt="1"/>
          </p:nvPr>
        </p:nvSpPr>
        <p:spPr>
          <a:xfrm>
            <a:off x="3676023" y="5480127"/>
            <a:ext cx="2315205" cy="348421"/>
          </a:xfrm>
          <a:prstGeom prst="rect">
            <a:avLst/>
          </a:prstGeom>
        </p:spPr>
        <p:txBody>
          <a:bodyPr anchor="b"/>
          <a:lstStyle>
            <a:lvl1pPr marL="0" indent="0" algn="ctr">
              <a:buNone/>
              <a:defRPr sz="1600" cap="all" spc="100" baseline="0">
                <a:solidFill>
                  <a:schemeClr val="accent4">
                    <a:lumMod val="50000"/>
                  </a:schemeClr>
                </a:solidFill>
                <a:latin typeface="+mj-lt"/>
              </a:defRPr>
            </a:lvl1pPr>
          </a:lstStyle>
          <a:p>
            <a:pPr lvl="0"/>
            <a:r>
              <a:rPr lang="en-US" dirty="0"/>
              <a:t>Add name</a:t>
            </a:r>
          </a:p>
        </p:txBody>
      </p:sp>
      <p:sp>
        <p:nvSpPr>
          <p:cNvPr id="67" name="Text Placeholder 10">
            <a:extLst>
              <a:ext uri="{FF2B5EF4-FFF2-40B4-BE49-F238E27FC236}">
                <a16:creationId xmlns:a16="http://schemas.microsoft.com/office/drawing/2014/main" id="{8AB48703-9A4A-440C-9049-7FE889764E5D}"/>
              </a:ext>
            </a:extLst>
          </p:cNvPr>
          <p:cNvSpPr>
            <a:spLocks noGrp="1"/>
          </p:cNvSpPr>
          <p:nvPr>
            <p:ph type="body" sz="quarter" idx="38" hasCustomPrompt="1"/>
          </p:nvPr>
        </p:nvSpPr>
        <p:spPr>
          <a:xfrm>
            <a:off x="3676023" y="5763717"/>
            <a:ext cx="2315205" cy="287066"/>
          </a:xfrm>
          <a:prstGeom prst="rect">
            <a:avLst/>
          </a:prstGeom>
        </p:spPr>
        <p:txBody>
          <a:bodyPr anchor="t"/>
          <a:lstStyle>
            <a:lvl1pPr marL="0" indent="0" algn="ctr">
              <a:buNone/>
              <a:defRPr sz="1200" cap="none" spc="100" baseline="0">
                <a:solidFill>
                  <a:schemeClr val="tx1"/>
                </a:solidFill>
                <a:latin typeface="+mn-lt"/>
              </a:defRPr>
            </a:lvl1pPr>
          </a:lstStyle>
          <a:p>
            <a:pPr lvl="0"/>
            <a:r>
              <a:rPr lang="en-US" dirty="0"/>
              <a:t>Add title</a:t>
            </a:r>
          </a:p>
        </p:txBody>
      </p:sp>
      <p:sp>
        <p:nvSpPr>
          <p:cNvPr id="68" name="Picture Placeholder 9">
            <a:extLst>
              <a:ext uri="{FF2B5EF4-FFF2-40B4-BE49-F238E27FC236}">
                <a16:creationId xmlns:a16="http://schemas.microsoft.com/office/drawing/2014/main" id="{5D9D5119-D677-47FD-AEEB-49FE4DDEF6B0}"/>
              </a:ext>
            </a:extLst>
          </p:cNvPr>
          <p:cNvSpPr>
            <a:spLocks noGrp="1"/>
          </p:cNvSpPr>
          <p:nvPr>
            <p:ph type="pic" sz="quarter" idx="39" hasCustomPrompt="1"/>
          </p:nvPr>
        </p:nvSpPr>
        <p:spPr>
          <a:xfrm>
            <a:off x="6859928" y="4129478"/>
            <a:ext cx="1243292" cy="1144666"/>
          </a:xfrm>
          <a:prstGeom prst="rect">
            <a:avLst/>
          </a:prstGeom>
        </p:spPr>
        <p:txBody>
          <a:bodyPr/>
          <a:lstStyle>
            <a:lvl1pPr marL="0" indent="0" algn="ctr">
              <a:buNone/>
              <a:defRPr/>
            </a:lvl1pPr>
          </a:lstStyle>
          <a:p>
            <a:r>
              <a:rPr lang="en-US" dirty="0"/>
              <a:t>Click to add photo</a:t>
            </a:r>
          </a:p>
        </p:txBody>
      </p:sp>
      <p:sp>
        <p:nvSpPr>
          <p:cNvPr id="69" name="Rectangle 68">
            <a:extLst>
              <a:ext uri="{FF2B5EF4-FFF2-40B4-BE49-F238E27FC236}">
                <a16:creationId xmlns:a16="http://schemas.microsoft.com/office/drawing/2014/main" id="{0AF0F623-CF57-4D6B-87F3-FD410516E16D}"/>
              </a:ext>
              <a:ext uri="{C183D7F6-B498-43B3-948B-1728B52AA6E4}">
                <adec:decorative xmlns:adec="http://schemas.microsoft.com/office/drawing/2017/decorative" val="1"/>
              </a:ext>
            </a:extLst>
          </p:cNvPr>
          <p:cNvSpPr/>
          <p:nvPr userDrawn="1"/>
        </p:nvSpPr>
        <p:spPr>
          <a:xfrm>
            <a:off x="6745055" y="3986584"/>
            <a:ext cx="1473039" cy="1430455"/>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Text Placeholder 10">
            <a:extLst>
              <a:ext uri="{FF2B5EF4-FFF2-40B4-BE49-F238E27FC236}">
                <a16:creationId xmlns:a16="http://schemas.microsoft.com/office/drawing/2014/main" id="{3BE3B8C3-ECB9-46D2-B11F-A55699097486}"/>
              </a:ext>
            </a:extLst>
          </p:cNvPr>
          <p:cNvSpPr>
            <a:spLocks noGrp="1"/>
          </p:cNvSpPr>
          <p:nvPr>
            <p:ph type="body" sz="quarter" idx="40" hasCustomPrompt="1"/>
          </p:nvPr>
        </p:nvSpPr>
        <p:spPr>
          <a:xfrm>
            <a:off x="6323972" y="5480127"/>
            <a:ext cx="2315205" cy="348421"/>
          </a:xfrm>
          <a:prstGeom prst="rect">
            <a:avLst/>
          </a:prstGeom>
        </p:spPr>
        <p:txBody>
          <a:bodyPr anchor="b"/>
          <a:lstStyle>
            <a:lvl1pPr marL="0" indent="0" algn="ctr">
              <a:buNone/>
              <a:defRPr sz="1600" cap="all" spc="100" baseline="0">
                <a:solidFill>
                  <a:schemeClr val="accent4">
                    <a:lumMod val="50000"/>
                  </a:schemeClr>
                </a:solidFill>
                <a:latin typeface="+mj-lt"/>
              </a:defRPr>
            </a:lvl1pPr>
          </a:lstStyle>
          <a:p>
            <a:pPr lvl="0"/>
            <a:r>
              <a:rPr lang="en-US" dirty="0"/>
              <a:t>Add name</a:t>
            </a:r>
          </a:p>
        </p:txBody>
      </p:sp>
      <p:sp>
        <p:nvSpPr>
          <p:cNvPr id="71" name="Text Placeholder 10">
            <a:extLst>
              <a:ext uri="{FF2B5EF4-FFF2-40B4-BE49-F238E27FC236}">
                <a16:creationId xmlns:a16="http://schemas.microsoft.com/office/drawing/2014/main" id="{FB1EE68D-97FA-4EA4-B792-5AC6C49F9021}"/>
              </a:ext>
            </a:extLst>
          </p:cNvPr>
          <p:cNvSpPr>
            <a:spLocks noGrp="1"/>
          </p:cNvSpPr>
          <p:nvPr>
            <p:ph type="body" sz="quarter" idx="41" hasCustomPrompt="1"/>
          </p:nvPr>
        </p:nvSpPr>
        <p:spPr>
          <a:xfrm>
            <a:off x="6323972" y="5763717"/>
            <a:ext cx="2315205" cy="287066"/>
          </a:xfrm>
          <a:prstGeom prst="rect">
            <a:avLst/>
          </a:prstGeom>
        </p:spPr>
        <p:txBody>
          <a:bodyPr anchor="t"/>
          <a:lstStyle>
            <a:lvl1pPr marL="0" indent="0" algn="ctr">
              <a:buNone/>
              <a:defRPr sz="1200" cap="none" spc="100" baseline="0">
                <a:solidFill>
                  <a:schemeClr val="tx1"/>
                </a:solidFill>
                <a:latin typeface="+mn-lt"/>
              </a:defRPr>
            </a:lvl1pPr>
          </a:lstStyle>
          <a:p>
            <a:pPr lvl="0"/>
            <a:r>
              <a:rPr lang="en-US" dirty="0"/>
              <a:t>Add title</a:t>
            </a:r>
          </a:p>
        </p:txBody>
      </p:sp>
      <p:sp>
        <p:nvSpPr>
          <p:cNvPr id="72" name="Picture Placeholder 9">
            <a:extLst>
              <a:ext uri="{FF2B5EF4-FFF2-40B4-BE49-F238E27FC236}">
                <a16:creationId xmlns:a16="http://schemas.microsoft.com/office/drawing/2014/main" id="{7E98343B-32E9-4538-991A-B5EACD651D41}"/>
              </a:ext>
            </a:extLst>
          </p:cNvPr>
          <p:cNvSpPr>
            <a:spLocks noGrp="1"/>
          </p:cNvSpPr>
          <p:nvPr>
            <p:ph type="pic" sz="quarter" idx="42" hasCustomPrompt="1"/>
          </p:nvPr>
        </p:nvSpPr>
        <p:spPr>
          <a:xfrm>
            <a:off x="9507876" y="4125872"/>
            <a:ext cx="1243292" cy="1144666"/>
          </a:xfrm>
          <a:prstGeom prst="rect">
            <a:avLst/>
          </a:prstGeom>
        </p:spPr>
        <p:txBody>
          <a:bodyPr/>
          <a:lstStyle>
            <a:lvl1pPr marL="0" indent="0" algn="ctr">
              <a:buNone/>
              <a:defRPr/>
            </a:lvl1pPr>
          </a:lstStyle>
          <a:p>
            <a:r>
              <a:rPr lang="en-US" dirty="0"/>
              <a:t>Click to add photo</a:t>
            </a:r>
          </a:p>
        </p:txBody>
      </p:sp>
      <p:sp>
        <p:nvSpPr>
          <p:cNvPr id="73" name="Rectangle 72">
            <a:extLst>
              <a:ext uri="{FF2B5EF4-FFF2-40B4-BE49-F238E27FC236}">
                <a16:creationId xmlns:a16="http://schemas.microsoft.com/office/drawing/2014/main" id="{823CC91A-02A3-4B96-BCEE-76C1D25CCDC3}"/>
              </a:ext>
              <a:ext uri="{C183D7F6-B498-43B3-948B-1728B52AA6E4}">
                <adec:decorative xmlns:adec="http://schemas.microsoft.com/office/drawing/2017/decorative" val="1"/>
              </a:ext>
            </a:extLst>
          </p:cNvPr>
          <p:cNvSpPr/>
          <p:nvPr userDrawn="1"/>
        </p:nvSpPr>
        <p:spPr>
          <a:xfrm>
            <a:off x="9393003" y="3982978"/>
            <a:ext cx="1473039" cy="1430455"/>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Text Placeholder 10">
            <a:extLst>
              <a:ext uri="{FF2B5EF4-FFF2-40B4-BE49-F238E27FC236}">
                <a16:creationId xmlns:a16="http://schemas.microsoft.com/office/drawing/2014/main" id="{DBE2EAAB-674D-41E1-92E6-A7459FEFDAEC}"/>
              </a:ext>
            </a:extLst>
          </p:cNvPr>
          <p:cNvSpPr>
            <a:spLocks noGrp="1"/>
          </p:cNvSpPr>
          <p:nvPr>
            <p:ph type="body" sz="quarter" idx="43" hasCustomPrompt="1"/>
          </p:nvPr>
        </p:nvSpPr>
        <p:spPr>
          <a:xfrm>
            <a:off x="8971920" y="5476521"/>
            <a:ext cx="2315205" cy="348421"/>
          </a:xfrm>
          <a:prstGeom prst="rect">
            <a:avLst/>
          </a:prstGeom>
        </p:spPr>
        <p:txBody>
          <a:bodyPr anchor="b"/>
          <a:lstStyle>
            <a:lvl1pPr marL="0" indent="0" algn="ctr">
              <a:buNone/>
              <a:defRPr sz="1600" cap="all" spc="100" baseline="0">
                <a:solidFill>
                  <a:schemeClr val="accent4">
                    <a:lumMod val="50000"/>
                  </a:schemeClr>
                </a:solidFill>
                <a:latin typeface="+mj-lt"/>
              </a:defRPr>
            </a:lvl1pPr>
          </a:lstStyle>
          <a:p>
            <a:pPr lvl="0"/>
            <a:r>
              <a:rPr lang="en-US" dirty="0"/>
              <a:t>Add name</a:t>
            </a:r>
          </a:p>
        </p:txBody>
      </p:sp>
      <p:sp>
        <p:nvSpPr>
          <p:cNvPr id="75" name="Text Placeholder 10">
            <a:extLst>
              <a:ext uri="{FF2B5EF4-FFF2-40B4-BE49-F238E27FC236}">
                <a16:creationId xmlns:a16="http://schemas.microsoft.com/office/drawing/2014/main" id="{C60D862C-3474-4A4A-8557-AD2C7917BFE2}"/>
              </a:ext>
            </a:extLst>
          </p:cNvPr>
          <p:cNvSpPr>
            <a:spLocks noGrp="1"/>
          </p:cNvSpPr>
          <p:nvPr>
            <p:ph type="body" sz="quarter" idx="44" hasCustomPrompt="1"/>
          </p:nvPr>
        </p:nvSpPr>
        <p:spPr>
          <a:xfrm>
            <a:off x="8971920" y="5760111"/>
            <a:ext cx="2315205" cy="287066"/>
          </a:xfrm>
          <a:prstGeom prst="rect">
            <a:avLst/>
          </a:prstGeom>
        </p:spPr>
        <p:txBody>
          <a:bodyPr anchor="t"/>
          <a:lstStyle>
            <a:lvl1pPr marL="0" indent="0" algn="ctr">
              <a:buNone/>
              <a:defRPr sz="1200" cap="none" spc="100" baseline="0">
                <a:solidFill>
                  <a:schemeClr val="tx1"/>
                </a:solidFill>
                <a:latin typeface="+mn-lt"/>
              </a:defRPr>
            </a:lvl1pPr>
          </a:lstStyle>
          <a:p>
            <a:pPr lvl="0"/>
            <a:r>
              <a:rPr lang="en-US" dirty="0"/>
              <a:t>Add title</a:t>
            </a:r>
          </a:p>
        </p:txBody>
      </p:sp>
      <p:sp>
        <p:nvSpPr>
          <p:cNvPr id="3" name="Date Placeholder 2">
            <a:extLst>
              <a:ext uri="{FF2B5EF4-FFF2-40B4-BE49-F238E27FC236}">
                <a16:creationId xmlns:a16="http://schemas.microsoft.com/office/drawing/2014/main" id="{63508728-25CF-4DB1-9A83-FAFA5ABEC903}"/>
              </a:ext>
            </a:extLst>
          </p:cNvPr>
          <p:cNvSpPr>
            <a:spLocks noGrp="1"/>
          </p:cNvSpPr>
          <p:nvPr>
            <p:ph type="dt" sz="half" idx="10"/>
          </p:nvPr>
        </p:nvSpPr>
        <p:spPr>
          <a:xfrm>
            <a:off x="838200" y="6356350"/>
            <a:ext cx="2743200" cy="365125"/>
          </a:xfrm>
          <a:prstGeom prst="rect">
            <a:avLst/>
          </a:prstGeom>
        </p:spPr>
        <p:txBody>
          <a:bodyPr/>
          <a:lstStyle/>
          <a:p>
            <a:r>
              <a:rPr lang="en-US" dirty="0"/>
              <a:t>20XX</a:t>
            </a:r>
          </a:p>
        </p:txBody>
      </p:sp>
      <p:sp>
        <p:nvSpPr>
          <p:cNvPr id="4" name="Footer Placeholder 3">
            <a:extLst>
              <a:ext uri="{FF2B5EF4-FFF2-40B4-BE49-F238E27FC236}">
                <a16:creationId xmlns:a16="http://schemas.microsoft.com/office/drawing/2014/main" id="{99D454F9-A55F-44A0-9695-FC40C6684C20}"/>
              </a:ext>
            </a:extLst>
          </p:cNvPr>
          <p:cNvSpPr>
            <a:spLocks noGrp="1"/>
          </p:cNvSpPr>
          <p:nvPr>
            <p:ph type="ftr" sz="quarter" idx="11"/>
          </p:nvPr>
        </p:nvSpPr>
        <p:spPr>
          <a:xfrm>
            <a:off x="4038600" y="6356350"/>
            <a:ext cx="4114800" cy="365125"/>
          </a:xfrm>
          <a:prstGeom prst="rect">
            <a:avLst/>
          </a:prstGeom>
        </p:spPr>
        <p:txBody>
          <a:bodyPr/>
          <a:lstStyle/>
          <a:p>
            <a:r>
              <a:rPr lang="en-US" dirty="0"/>
              <a:t>Pitch deck</a:t>
            </a:r>
          </a:p>
        </p:txBody>
      </p:sp>
      <p:sp>
        <p:nvSpPr>
          <p:cNvPr id="5" name="Slide Number Placeholder 4">
            <a:extLst>
              <a:ext uri="{FF2B5EF4-FFF2-40B4-BE49-F238E27FC236}">
                <a16:creationId xmlns:a16="http://schemas.microsoft.com/office/drawing/2014/main" id="{0A38C64F-7F14-454A-B830-80CCE5B1D7B9}"/>
              </a:ext>
            </a:extLst>
          </p:cNvPr>
          <p:cNvSpPr>
            <a:spLocks noGrp="1"/>
          </p:cNvSpPr>
          <p:nvPr>
            <p:ph type="sldNum" sz="quarter" idx="12"/>
          </p:nvPr>
        </p:nvSpPr>
        <p:spPr>
          <a:xfrm>
            <a:off x="8610600" y="6356350"/>
            <a:ext cx="2743200" cy="365125"/>
          </a:xfrm>
          <a:prstGeom prst="rect">
            <a:avLst/>
          </a:prstGeom>
        </p:spPr>
        <p:txBody>
          <a:body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18281625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nding">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4C64230-8BD4-4150-967D-421B6FE432E3}"/>
              </a:ext>
              <a:ext uri="{C183D7F6-B498-43B3-948B-1728B52AA6E4}">
                <adec:decorative xmlns:adec="http://schemas.microsoft.com/office/drawing/2017/decorative" val="1"/>
              </a:ext>
            </a:extLst>
          </p:cNvPr>
          <p:cNvSpPr/>
          <p:nvPr userDrawn="1"/>
        </p:nvSpPr>
        <p:spPr>
          <a:xfrm>
            <a:off x="0" y="0"/>
            <a:ext cx="12192000" cy="217054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BBA8AE08-0788-4D8A-8C9D-7E5AAA112A39}"/>
              </a:ext>
            </a:extLst>
          </p:cNvPr>
          <p:cNvSpPr>
            <a:spLocks noGrp="1"/>
          </p:cNvSpPr>
          <p:nvPr>
            <p:ph type="title" hasCustomPrompt="1"/>
          </p:nvPr>
        </p:nvSpPr>
        <p:spPr>
          <a:xfrm>
            <a:off x="4038600" y="615940"/>
            <a:ext cx="4137262" cy="938778"/>
          </a:xfrm>
          <a:prstGeom prst="rect">
            <a:avLst/>
          </a:prstGeom>
        </p:spPr>
        <p:txBody>
          <a:bodyPr anchor="ctr"/>
          <a:lstStyle>
            <a:lvl1pPr algn="ctr">
              <a:defRPr lang="en-US" sz="2400" cap="all" spc="100" baseline="0">
                <a:solidFill>
                  <a:schemeClr val="tx2">
                    <a:lumMod val="75000"/>
                  </a:schemeClr>
                </a:solidFill>
              </a:defRPr>
            </a:lvl1pPr>
          </a:lstStyle>
          <a:p>
            <a:r>
              <a:rPr lang="en-US" dirty="0"/>
              <a:t>Click to add title</a:t>
            </a:r>
          </a:p>
        </p:txBody>
      </p:sp>
      <p:sp>
        <p:nvSpPr>
          <p:cNvPr id="18" name="Text Placeholder 10">
            <a:extLst>
              <a:ext uri="{FF2B5EF4-FFF2-40B4-BE49-F238E27FC236}">
                <a16:creationId xmlns:a16="http://schemas.microsoft.com/office/drawing/2014/main" id="{8A119E1C-2243-42E2-8A58-CC171131D195}"/>
              </a:ext>
            </a:extLst>
          </p:cNvPr>
          <p:cNvSpPr>
            <a:spLocks noGrp="1"/>
          </p:cNvSpPr>
          <p:nvPr>
            <p:ph type="body" sz="quarter" idx="21" hasCustomPrompt="1"/>
          </p:nvPr>
        </p:nvSpPr>
        <p:spPr>
          <a:xfrm>
            <a:off x="1101170" y="3079567"/>
            <a:ext cx="1200150" cy="1151632"/>
          </a:xfrm>
          <a:prstGeom prst="rect">
            <a:avLst/>
          </a:prstGeom>
        </p:spPr>
        <p:txBody>
          <a:bodyPr anchor="ctr"/>
          <a:lstStyle>
            <a:lvl1pPr marL="0" indent="0" algn="ctr">
              <a:lnSpc>
                <a:spcPct val="70000"/>
              </a:lnSpc>
              <a:spcBef>
                <a:spcPts val="0"/>
              </a:spcBef>
              <a:spcAft>
                <a:spcPts val="0"/>
              </a:spcAft>
              <a:buNone/>
              <a:defRPr sz="3200" cap="all" spc="400" baseline="0">
                <a:solidFill>
                  <a:schemeClr val="tx2"/>
                </a:solidFill>
                <a:latin typeface="+mj-lt"/>
              </a:defRPr>
            </a:lvl1pPr>
          </a:lstStyle>
          <a:p>
            <a:pPr lvl="0"/>
            <a:r>
              <a:rPr lang="en-US" dirty="0"/>
              <a:t>add</a:t>
            </a:r>
          </a:p>
        </p:txBody>
      </p:sp>
      <p:sp>
        <p:nvSpPr>
          <p:cNvPr id="59" name="Text Placeholder 10">
            <a:extLst>
              <a:ext uri="{FF2B5EF4-FFF2-40B4-BE49-F238E27FC236}">
                <a16:creationId xmlns:a16="http://schemas.microsoft.com/office/drawing/2014/main" id="{337797F5-74CE-492B-806B-221CAF3535C7}"/>
              </a:ext>
            </a:extLst>
          </p:cNvPr>
          <p:cNvSpPr>
            <a:spLocks noGrp="1"/>
          </p:cNvSpPr>
          <p:nvPr>
            <p:ph type="body" sz="quarter" idx="27" hasCustomPrompt="1"/>
          </p:nvPr>
        </p:nvSpPr>
        <p:spPr>
          <a:xfrm>
            <a:off x="4010890" y="3079567"/>
            <a:ext cx="1223858" cy="1151632"/>
          </a:xfrm>
          <a:prstGeom prst="rect">
            <a:avLst/>
          </a:prstGeom>
        </p:spPr>
        <p:txBody>
          <a:bodyPr anchor="ctr"/>
          <a:lstStyle>
            <a:lvl1pPr marL="0" indent="0" algn="ctr">
              <a:lnSpc>
                <a:spcPct val="70000"/>
              </a:lnSpc>
              <a:spcBef>
                <a:spcPts val="0"/>
              </a:spcBef>
              <a:spcAft>
                <a:spcPts val="0"/>
              </a:spcAft>
              <a:buNone/>
              <a:defRPr sz="3200" cap="all" spc="400" baseline="0">
                <a:solidFill>
                  <a:schemeClr val="tx2"/>
                </a:solidFill>
                <a:latin typeface="+mj-lt"/>
              </a:defRPr>
            </a:lvl1pPr>
          </a:lstStyle>
          <a:p>
            <a:pPr lvl="0"/>
            <a:r>
              <a:rPr lang="en-US" dirty="0"/>
              <a:t>add</a:t>
            </a:r>
          </a:p>
        </p:txBody>
      </p:sp>
      <p:sp>
        <p:nvSpPr>
          <p:cNvPr id="60" name="Text Placeholder 10">
            <a:extLst>
              <a:ext uri="{FF2B5EF4-FFF2-40B4-BE49-F238E27FC236}">
                <a16:creationId xmlns:a16="http://schemas.microsoft.com/office/drawing/2014/main" id="{2431D1A0-10D1-4D2E-AC6F-F8C9E6A22601}"/>
              </a:ext>
            </a:extLst>
          </p:cNvPr>
          <p:cNvSpPr>
            <a:spLocks noGrp="1"/>
          </p:cNvSpPr>
          <p:nvPr>
            <p:ph type="body" sz="quarter" idx="28" hasCustomPrompt="1"/>
          </p:nvPr>
        </p:nvSpPr>
        <p:spPr>
          <a:xfrm>
            <a:off x="6988252" y="3079567"/>
            <a:ext cx="1187610" cy="1151632"/>
          </a:xfrm>
          <a:prstGeom prst="rect">
            <a:avLst/>
          </a:prstGeom>
        </p:spPr>
        <p:txBody>
          <a:bodyPr anchor="ctr"/>
          <a:lstStyle>
            <a:lvl1pPr marL="0" indent="0" algn="ctr">
              <a:lnSpc>
                <a:spcPct val="70000"/>
              </a:lnSpc>
              <a:spcBef>
                <a:spcPts val="0"/>
              </a:spcBef>
              <a:spcAft>
                <a:spcPts val="0"/>
              </a:spcAft>
              <a:buNone/>
              <a:defRPr sz="3200" cap="all" spc="400" baseline="0">
                <a:solidFill>
                  <a:schemeClr val="tx2"/>
                </a:solidFill>
                <a:latin typeface="+mj-lt"/>
              </a:defRPr>
            </a:lvl1pPr>
          </a:lstStyle>
          <a:p>
            <a:pPr lvl="0"/>
            <a:r>
              <a:rPr lang="en-US" dirty="0"/>
              <a:t>add</a:t>
            </a:r>
          </a:p>
        </p:txBody>
      </p:sp>
      <p:sp>
        <p:nvSpPr>
          <p:cNvPr id="61" name="Text Placeholder 10">
            <a:extLst>
              <a:ext uri="{FF2B5EF4-FFF2-40B4-BE49-F238E27FC236}">
                <a16:creationId xmlns:a16="http://schemas.microsoft.com/office/drawing/2014/main" id="{4028BD6A-568F-4A16-AE86-5D88861C3BB5}"/>
              </a:ext>
            </a:extLst>
          </p:cNvPr>
          <p:cNvSpPr>
            <a:spLocks noGrp="1"/>
          </p:cNvSpPr>
          <p:nvPr>
            <p:ph type="body" sz="quarter" idx="29" hasCustomPrompt="1"/>
          </p:nvPr>
        </p:nvSpPr>
        <p:spPr>
          <a:xfrm>
            <a:off x="9879382" y="3079567"/>
            <a:ext cx="1211785" cy="1151632"/>
          </a:xfrm>
          <a:prstGeom prst="rect">
            <a:avLst/>
          </a:prstGeom>
        </p:spPr>
        <p:txBody>
          <a:bodyPr anchor="ctr"/>
          <a:lstStyle>
            <a:lvl1pPr marL="0" indent="0" algn="ctr">
              <a:lnSpc>
                <a:spcPct val="70000"/>
              </a:lnSpc>
              <a:spcBef>
                <a:spcPts val="0"/>
              </a:spcBef>
              <a:spcAft>
                <a:spcPts val="0"/>
              </a:spcAft>
              <a:buNone/>
              <a:defRPr sz="3200" cap="all" spc="400" baseline="0">
                <a:solidFill>
                  <a:schemeClr val="tx2"/>
                </a:solidFill>
                <a:latin typeface="+mj-lt"/>
              </a:defRPr>
            </a:lvl1pPr>
          </a:lstStyle>
          <a:p>
            <a:pPr lvl="0"/>
            <a:r>
              <a:rPr lang="en-US" dirty="0"/>
              <a:t>add</a:t>
            </a:r>
          </a:p>
        </p:txBody>
      </p:sp>
      <p:sp>
        <p:nvSpPr>
          <p:cNvPr id="52" name="Text Placeholder 10">
            <a:extLst>
              <a:ext uri="{FF2B5EF4-FFF2-40B4-BE49-F238E27FC236}">
                <a16:creationId xmlns:a16="http://schemas.microsoft.com/office/drawing/2014/main" id="{2E935678-32B2-4589-933F-F74B3E68FFA6}"/>
              </a:ext>
            </a:extLst>
          </p:cNvPr>
          <p:cNvSpPr>
            <a:spLocks noGrp="1"/>
          </p:cNvSpPr>
          <p:nvPr>
            <p:ph type="body" sz="quarter" idx="16" hasCustomPrompt="1"/>
          </p:nvPr>
        </p:nvSpPr>
        <p:spPr>
          <a:xfrm>
            <a:off x="510458" y="4524194"/>
            <a:ext cx="2381574" cy="632643"/>
          </a:xfrm>
          <a:prstGeom prst="rect">
            <a:avLst/>
          </a:prstGeom>
        </p:spPr>
        <p:txBody>
          <a:bodyPr anchor="b"/>
          <a:lstStyle>
            <a:lvl1pPr marL="0" indent="0" algn="ctr">
              <a:buNone/>
              <a:defRPr sz="1800" cap="all" spc="100" baseline="0">
                <a:solidFill>
                  <a:schemeClr val="tx2"/>
                </a:solidFill>
                <a:latin typeface="+mj-lt"/>
              </a:defRPr>
            </a:lvl1pPr>
          </a:lstStyle>
          <a:p>
            <a:pPr lvl="0"/>
            <a:r>
              <a:rPr lang="en-US" dirty="0"/>
              <a:t>Click to add subtitle</a:t>
            </a:r>
          </a:p>
        </p:txBody>
      </p:sp>
      <p:sp>
        <p:nvSpPr>
          <p:cNvPr id="51" name="Text Placeholder 10">
            <a:extLst>
              <a:ext uri="{FF2B5EF4-FFF2-40B4-BE49-F238E27FC236}">
                <a16:creationId xmlns:a16="http://schemas.microsoft.com/office/drawing/2014/main" id="{B3C5A73C-51DD-4781-943C-235704BBF6B5}"/>
              </a:ext>
            </a:extLst>
          </p:cNvPr>
          <p:cNvSpPr>
            <a:spLocks noGrp="1"/>
          </p:cNvSpPr>
          <p:nvPr>
            <p:ph type="body" sz="quarter" idx="26" hasCustomPrompt="1"/>
          </p:nvPr>
        </p:nvSpPr>
        <p:spPr>
          <a:xfrm>
            <a:off x="510458" y="5156838"/>
            <a:ext cx="2381574" cy="905378"/>
          </a:xfrm>
          <a:prstGeom prst="rect">
            <a:avLst/>
          </a:prstGeom>
        </p:spPr>
        <p:txBody>
          <a:bodyPr anchor="t"/>
          <a:lstStyle>
            <a:lvl1pPr marL="0" indent="0" algn="ctr">
              <a:lnSpc>
                <a:spcPct val="100000"/>
              </a:lnSpc>
              <a:spcBef>
                <a:spcPts val="0"/>
              </a:spcBef>
              <a:buNone/>
              <a:defRPr sz="1400" cap="none" spc="100" baseline="0">
                <a:solidFill>
                  <a:schemeClr val="tx1"/>
                </a:solidFill>
                <a:latin typeface="+mn-lt"/>
              </a:defRPr>
            </a:lvl1pPr>
          </a:lstStyle>
          <a:p>
            <a:pPr lvl="0"/>
            <a:r>
              <a:rPr lang="en-US" dirty="0"/>
              <a:t>Click to add text</a:t>
            </a:r>
          </a:p>
        </p:txBody>
      </p:sp>
      <p:sp>
        <p:nvSpPr>
          <p:cNvPr id="78" name="Text Placeholder 10">
            <a:extLst>
              <a:ext uri="{FF2B5EF4-FFF2-40B4-BE49-F238E27FC236}">
                <a16:creationId xmlns:a16="http://schemas.microsoft.com/office/drawing/2014/main" id="{AD95FB24-5DA0-4000-B023-A00C32D53F08}"/>
              </a:ext>
            </a:extLst>
          </p:cNvPr>
          <p:cNvSpPr>
            <a:spLocks noGrp="1"/>
          </p:cNvSpPr>
          <p:nvPr>
            <p:ph type="body" sz="quarter" idx="31" hasCustomPrompt="1"/>
          </p:nvPr>
        </p:nvSpPr>
        <p:spPr>
          <a:xfrm>
            <a:off x="3432032" y="4524194"/>
            <a:ext cx="2381574" cy="632643"/>
          </a:xfrm>
          <a:prstGeom prst="rect">
            <a:avLst/>
          </a:prstGeom>
        </p:spPr>
        <p:txBody>
          <a:bodyPr anchor="b"/>
          <a:lstStyle>
            <a:lvl1pPr marL="0" indent="0" algn="ctr">
              <a:buNone/>
              <a:defRPr sz="1800" cap="all" spc="100" baseline="0">
                <a:solidFill>
                  <a:schemeClr val="tx2"/>
                </a:solidFill>
                <a:latin typeface="+mj-lt"/>
              </a:defRPr>
            </a:lvl1pPr>
          </a:lstStyle>
          <a:p>
            <a:pPr lvl="0"/>
            <a:r>
              <a:rPr lang="en-US" dirty="0"/>
              <a:t>Click to add subtitle</a:t>
            </a:r>
          </a:p>
        </p:txBody>
      </p:sp>
      <p:sp>
        <p:nvSpPr>
          <p:cNvPr id="77" name="Text Placeholder 10">
            <a:extLst>
              <a:ext uri="{FF2B5EF4-FFF2-40B4-BE49-F238E27FC236}">
                <a16:creationId xmlns:a16="http://schemas.microsoft.com/office/drawing/2014/main" id="{7455F56A-A263-4D13-A484-2D15CD61D0FC}"/>
              </a:ext>
            </a:extLst>
          </p:cNvPr>
          <p:cNvSpPr>
            <a:spLocks noGrp="1"/>
          </p:cNvSpPr>
          <p:nvPr>
            <p:ph type="body" sz="quarter" idx="30" hasCustomPrompt="1"/>
          </p:nvPr>
        </p:nvSpPr>
        <p:spPr>
          <a:xfrm>
            <a:off x="3432032" y="5156837"/>
            <a:ext cx="2381574" cy="905378"/>
          </a:xfrm>
          <a:prstGeom prst="rect">
            <a:avLst/>
          </a:prstGeom>
        </p:spPr>
        <p:txBody>
          <a:bodyPr anchor="t"/>
          <a:lstStyle>
            <a:lvl1pPr marL="0" indent="0" algn="ctr">
              <a:lnSpc>
                <a:spcPct val="100000"/>
              </a:lnSpc>
              <a:spcBef>
                <a:spcPts val="0"/>
              </a:spcBef>
              <a:buNone/>
              <a:defRPr sz="1400" cap="none" spc="100" baseline="0">
                <a:solidFill>
                  <a:schemeClr val="tx1"/>
                </a:solidFill>
                <a:latin typeface="+mn-lt"/>
              </a:defRPr>
            </a:lvl1pPr>
          </a:lstStyle>
          <a:p>
            <a:pPr lvl="0"/>
            <a:r>
              <a:rPr lang="en-US" dirty="0"/>
              <a:t>Click to add text</a:t>
            </a:r>
          </a:p>
        </p:txBody>
      </p:sp>
      <p:sp>
        <p:nvSpPr>
          <p:cNvPr id="80" name="Text Placeholder 10">
            <a:extLst>
              <a:ext uri="{FF2B5EF4-FFF2-40B4-BE49-F238E27FC236}">
                <a16:creationId xmlns:a16="http://schemas.microsoft.com/office/drawing/2014/main" id="{6C6ABB33-3D98-4D76-B96F-65F574936223}"/>
              </a:ext>
            </a:extLst>
          </p:cNvPr>
          <p:cNvSpPr>
            <a:spLocks noGrp="1"/>
          </p:cNvSpPr>
          <p:nvPr>
            <p:ph type="body" sz="quarter" idx="33" hasCustomPrompt="1"/>
          </p:nvPr>
        </p:nvSpPr>
        <p:spPr>
          <a:xfrm>
            <a:off x="6391270" y="4524194"/>
            <a:ext cx="2381574" cy="632643"/>
          </a:xfrm>
          <a:prstGeom prst="rect">
            <a:avLst/>
          </a:prstGeom>
        </p:spPr>
        <p:txBody>
          <a:bodyPr anchor="b"/>
          <a:lstStyle>
            <a:lvl1pPr marL="0" indent="0" algn="ctr">
              <a:buNone/>
              <a:defRPr sz="1800" cap="all" spc="100" baseline="0">
                <a:solidFill>
                  <a:schemeClr val="tx2"/>
                </a:solidFill>
                <a:latin typeface="+mj-lt"/>
              </a:defRPr>
            </a:lvl1pPr>
          </a:lstStyle>
          <a:p>
            <a:pPr lvl="0"/>
            <a:r>
              <a:rPr lang="en-US" dirty="0"/>
              <a:t>Click to add subtitle</a:t>
            </a:r>
          </a:p>
        </p:txBody>
      </p:sp>
      <p:sp>
        <p:nvSpPr>
          <p:cNvPr id="79" name="Text Placeholder 10">
            <a:extLst>
              <a:ext uri="{FF2B5EF4-FFF2-40B4-BE49-F238E27FC236}">
                <a16:creationId xmlns:a16="http://schemas.microsoft.com/office/drawing/2014/main" id="{8EA8275A-A17A-42ED-9DDC-5F06000BFBEF}"/>
              </a:ext>
            </a:extLst>
          </p:cNvPr>
          <p:cNvSpPr>
            <a:spLocks noGrp="1"/>
          </p:cNvSpPr>
          <p:nvPr>
            <p:ph type="body" sz="quarter" idx="32" hasCustomPrompt="1"/>
          </p:nvPr>
        </p:nvSpPr>
        <p:spPr>
          <a:xfrm>
            <a:off x="6391270" y="5157592"/>
            <a:ext cx="2381574" cy="905378"/>
          </a:xfrm>
          <a:prstGeom prst="rect">
            <a:avLst/>
          </a:prstGeom>
        </p:spPr>
        <p:txBody>
          <a:bodyPr anchor="t"/>
          <a:lstStyle>
            <a:lvl1pPr marL="0" indent="0" algn="ctr">
              <a:lnSpc>
                <a:spcPct val="100000"/>
              </a:lnSpc>
              <a:spcBef>
                <a:spcPts val="0"/>
              </a:spcBef>
              <a:buNone/>
              <a:defRPr sz="1400" cap="none" spc="100" baseline="0">
                <a:solidFill>
                  <a:schemeClr val="tx1"/>
                </a:solidFill>
                <a:latin typeface="+mn-lt"/>
              </a:defRPr>
            </a:lvl1pPr>
          </a:lstStyle>
          <a:p>
            <a:pPr lvl="0"/>
            <a:r>
              <a:rPr lang="en-US" dirty="0"/>
              <a:t>Click to add text</a:t>
            </a:r>
          </a:p>
        </p:txBody>
      </p:sp>
      <p:sp>
        <p:nvSpPr>
          <p:cNvPr id="82" name="Text Placeholder 10">
            <a:extLst>
              <a:ext uri="{FF2B5EF4-FFF2-40B4-BE49-F238E27FC236}">
                <a16:creationId xmlns:a16="http://schemas.microsoft.com/office/drawing/2014/main" id="{4AEA6122-22B2-49EC-8451-E43D40F3236D}"/>
              </a:ext>
            </a:extLst>
          </p:cNvPr>
          <p:cNvSpPr>
            <a:spLocks noGrp="1"/>
          </p:cNvSpPr>
          <p:nvPr>
            <p:ph type="body" sz="quarter" idx="35" hasCustomPrompt="1"/>
          </p:nvPr>
        </p:nvSpPr>
        <p:spPr>
          <a:xfrm>
            <a:off x="9294487" y="4524194"/>
            <a:ext cx="2381574" cy="632643"/>
          </a:xfrm>
          <a:prstGeom prst="rect">
            <a:avLst/>
          </a:prstGeom>
        </p:spPr>
        <p:txBody>
          <a:bodyPr anchor="b"/>
          <a:lstStyle>
            <a:lvl1pPr marL="0" indent="0" algn="ctr">
              <a:buNone/>
              <a:defRPr sz="1800" cap="all" spc="100" baseline="0">
                <a:solidFill>
                  <a:schemeClr val="tx2"/>
                </a:solidFill>
                <a:latin typeface="+mj-lt"/>
              </a:defRPr>
            </a:lvl1pPr>
          </a:lstStyle>
          <a:p>
            <a:pPr lvl="0"/>
            <a:r>
              <a:rPr lang="en-US" dirty="0"/>
              <a:t>Click to add subtitle</a:t>
            </a:r>
          </a:p>
        </p:txBody>
      </p:sp>
      <p:sp>
        <p:nvSpPr>
          <p:cNvPr id="81" name="Text Placeholder 10">
            <a:extLst>
              <a:ext uri="{FF2B5EF4-FFF2-40B4-BE49-F238E27FC236}">
                <a16:creationId xmlns:a16="http://schemas.microsoft.com/office/drawing/2014/main" id="{103D7EA4-00E4-43FA-8129-1CBE0C1291A0}"/>
              </a:ext>
            </a:extLst>
          </p:cNvPr>
          <p:cNvSpPr>
            <a:spLocks noGrp="1"/>
          </p:cNvSpPr>
          <p:nvPr>
            <p:ph type="body" sz="quarter" idx="34" hasCustomPrompt="1"/>
          </p:nvPr>
        </p:nvSpPr>
        <p:spPr>
          <a:xfrm>
            <a:off x="9294487" y="5166170"/>
            <a:ext cx="2381574" cy="905378"/>
          </a:xfrm>
          <a:prstGeom prst="rect">
            <a:avLst/>
          </a:prstGeom>
        </p:spPr>
        <p:txBody>
          <a:bodyPr anchor="t"/>
          <a:lstStyle>
            <a:lvl1pPr marL="0" indent="0" algn="ctr">
              <a:lnSpc>
                <a:spcPct val="100000"/>
              </a:lnSpc>
              <a:spcBef>
                <a:spcPts val="0"/>
              </a:spcBef>
              <a:buNone/>
              <a:defRPr sz="1400" cap="none" spc="100" baseline="0">
                <a:solidFill>
                  <a:schemeClr val="tx1"/>
                </a:solidFill>
                <a:latin typeface="+mn-lt"/>
              </a:defRPr>
            </a:lvl1pPr>
          </a:lstStyle>
          <a:p>
            <a:pPr lvl="0"/>
            <a:r>
              <a:rPr lang="en-US" dirty="0"/>
              <a:t>Click to add text</a:t>
            </a:r>
          </a:p>
        </p:txBody>
      </p:sp>
      <p:sp>
        <p:nvSpPr>
          <p:cNvPr id="68" name="Date Placeholder 2">
            <a:extLst>
              <a:ext uri="{FF2B5EF4-FFF2-40B4-BE49-F238E27FC236}">
                <a16:creationId xmlns:a16="http://schemas.microsoft.com/office/drawing/2014/main" id="{811592B2-2D21-495C-8C11-680EC81556F4}"/>
              </a:ext>
            </a:extLst>
          </p:cNvPr>
          <p:cNvSpPr>
            <a:spLocks noGrp="1"/>
          </p:cNvSpPr>
          <p:nvPr>
            <p:ph type="dt" sz="half" idx="10"/>
          </p:nvPr>
        </p:nvSpPr>
        <p:spPr>
          <a:xfrm>
            <a:off x="838200" y="6356350"/>
            <a:ext cx="2743200" cy="365125"/>
          </a:xfrm>
          <a:prstGeom prst="rect">
            <a:avLst/>
          </a:prstGeom>
        </p:spPr>
        <p:txBody>
          <a:bodyPr/>
          <a:lstStyle/>
          <a:p>
            <a:r>
              <a:rPr lang="en-US" dirty="0"/>
              <a:t>20XX</a:t>
            </a:r>
          </a:p>
        </p:txBody>
      </p:sp>
      <p:sp>
        <p:nvSpPr>
          <p:cNvPr id="4" name="Footer Placeholder 3">
            <a:extLst>
              <a:ext uri="{FF2B5EF4-FFF2-40B4-BE49-F238E27FC236}">
                <a16:creationId xmlns:a16="http://schemas.microsoft.com/office/drawing/2014/main" id="{BEFB73D1-17D7-400F-B750-F5EA2675DD25}"/>
              </a:ext>
            </a:extLst>
          </p:cNvPr>
          <p:cNvSpPr>
            <a:spLocks noGrp="1"/>
          </p:cNvSpPr>
          <p:nvPr>
            <p:ph type="ftr" sz="quarter" idx="11"/>
          </p:nvPr>
        </p:nvSpPr>
        <p:spPr>
          <a:xfrm>
            <a:off x="4038600" y="6356350"/>
            <a:ext cx="4114800" cy="365125"/>
          </a:xfrm>
          <a:prstGeom prst="rect">
            <a:avLst/>
          </a:prstGeom>
        </p:spPr>
        <p:txBody>
          <a:bodyPr/>
          <a:lstStyle/>
          <a:p>
            <a:r>
              <a:rPr lang="en-US" dirty="0"/>
              <a:t>Pitch deck</a:t>
            </a:r>
          </a:p>
        </p:txBody>
      </p:sp>
      <p:sp>
        <p:nvSpPr>
          <p:cNvPr id="5" name="Slide Number Placeholder 4">
            <a:extLst>
              <a:ext uri="{FF2B5EF4-FFF2-40B4-BE49-F238E27FC236}">
                <a16:creationId xmlns:a16="http://schemas.microsoft.com/office/drawing/2014/main" id="{DE30E81D-C76E-4DB7-9722-4BE8D7CF33E8}"/>
              </a:ext>
            </a:extLst>
          </p:cNvPr>
          <p:cNvSpPr>
            <a:spLocks noGrp="1"/>
          </p:cNvSpPr>
          <p:nvPr>
            <p:ph type="sldNum" sz="quarter" idx="12"/>
          </p:nvPr>
        </p:nvSpPr>
        <p:spPr>
          <a:xfrm>
            <a:off x="8610600" y="6356350"/>
            <a:ext cx="2743200" cy="365125"/>
          </a:xfrm>
          <a:prstGeom prst="rect">
            <a:avLst/>
          </a:prstGeom>
        </p:spPr>
        <p:txBody>
          <a:body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2294014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07C99-0702-4DEF-A72F-2451B3DC6D0C}"/>
              </a:ext>
            </a:extLst>
          </p:cNvPr>
          <p:cNvSpPr>
            <a:spLocks noGrp="1"/>
          </p:cNvSpPr>
          <p:nvPr>
            <p:ph type="title" hasCustomPrompt="1"/>
          </p:nvPr>
        </p:nvSpPr>
        <p:spPr>
          <a:xfrm>
            <a:off x="1186544" y="-1"/>
            <a:ext cx="3944790" cy="1845127"/>
          </a:xfrm>
          <a:prstGeom prst="rect">
            <a:avLst/>
          </a:prstGeom>
        </p:spPr>
        <p:txBody>
          <a:bodyPr anchor="ctr"/>
          <a:lstStyle>
            <a:lvl1pPr algn="r">
              <a:defRPr sz="2400" cap="all" spc="100" baseline="0">
                <a:solidFill>
                  <a:schemeClr val="accent2"/>
                </a:solidFill>
              </a:defRPr>
            </a:lvl1pPr>
          </a:lstStyle>
          <a:p>
            <a:r>
              <a:rPr lang="en-US" dirty="0"/>
              <a:t>Click to add title</a:t>
            </a:r>
          </a:p>
        </p:txBody>
      </p:sp>
      <p:sp>
        <p:nvSpPr>
          <p:cNvPr id="6" name="Picture Placeholder 7">
            <a:extLst>
              <a:ext uri="{FF2B5EF4-FFF2-40B4-BE49-F238E27FC236}">
                <a16:creationId xmlns:a16="http://schemas.microsoft.com/office/drawing/2014/main" id="{74497024-D7D5-447C-8133-660B1F47A190}"/>
              </a:ext>
            </a:extLst>
          </p:cNvPr>
          <p:cNvSpPr>
            <a:spLocks noGrp="1"/>
          </p:cNvSpPr>
          <p:nvPr>
            <p:ph type="pic" sz="quarter" idx="13" hasCustomPrompt="1"/>
          </p:nvPr>
        </p:nvSpPr>
        <p:spPr>
          <a:xfrm>
            <a:off x="0" y="1845128"/>
            <a:ext cx="12192000" cy="5012871"/>
          </a:xfrm>
          <a:prstGeom prst="rect">
            <a:avLst/>
          </a:prstGeom>
        </p:spPr>
        <p:txBody>
          <a:bodyPr/>
          <a:lstStyle>
            <a:lvl1pPr marL="0" indent="0" algn="l">
              <a:buNone/>
              <a:defRPr/>
            </a:lvl1pPr>
          </a:lstStyle>
          <a:p>
            <a:r>
              <a:rPr lang="en-US" dirty="0"/>
              <a:t>Click to add photo</a:t>
            </a:r>
          </a:p>
        </p:txBody>
      </p:sp>
      <p:sp>
        <p:nvSpPr>
          <p:cNvPr id="3" name="Date Placeholder 2">
            <a:extLst>
              <a:ext uri="{FF2B5EF4-FFF2-40B4-BE49-F238E27FC236}">
                <a16:creationId xmlns:a16="http://schemas.microsoft.com/office/drawing/2014/main" id="{AAE88F42-9013-4CBC-BF65-3FE1470550BE}"/>
              </a:ext>
            </a:extLst>
          </p:cNvPr>
          <p:cNvSpPr>
            <a:spLocks noGrp="1"/>
          </p:cNvSpPr>
          <p:nvPr>
            <p:ph type="dt" sz="half" idx="10"/>
          </p:nvPr>
        </p:nvSpPr>
        <p:spPr>
          <a:xfrm>
            <a:off x="838200" y="6356350"/>
            <a:ext cx="2743200" cy="365125"/>
          </a:xfrm>
          <a:prstGeom prst="rect">
            <a:avLst/>
          </a:prstGeom>
        </p:spPr>
        <p:txBody>
          <a:bodyPr/>
          <a:lstStyle>
            <a:lvl1pPr>
              <a:defRPr>
                <a:solidFill>
                  <a:schemeClr val="bg1"/>
                </a:solidFill>
                <a:effectLst>
                  <a:outerShdw blurRad="38100" dist="38100" dir="2700000" algn="tl">
                    <a:srgbClr val="000000">
                      <a:alpha val="43137"/>
                    </a:srgbClr>
                  </a:outerShdw>
                </a:effectLst>
              </a:defRPr>
            </a:lvl1pPr>
          </a:lstStyle>
          <a:p>
            <a:r>
              <a:rPr lang="en-US" dirty="0"/>
              <a:t>20XX</a:t>
            </a:r>
          </a:p>
        </p:txBody>
      </p:sp>
      <p:sp>
        <p:nvSpPr>
          <p:cNvPr id="8" name="Text Placeholder 10">
            <a:extLst>
              <a:ext uri="{FF2B5EF4-FFF2-40B4-BE49-F238E27FC236}">
                <a16:creationId xmlns:a16="http://schemas.microsoft.com/office/drawing/2014/main" id="{91F54EB4-06CA-459B-8F8C-86061BA6F1B2}"/>
              </a:ext>
            </a:extLst>
          </p:cNvPr>
          <p:cNvSpPr>
            <a:spLocks noGrp="1"/>
          </p:cNvSpPr>
          <p:nvPr>
            <p:ph type="body" sz="quarter" idx="16" hasCustomPrompt="1"/>
          </p:nvPr>
        </p:nvSpPr>
        <p:spPr>
          <a:xfrm>
            <a:off x="5627913" y="0"/>
            <a:ext cx="6564087" cy="3614737"/>
          </a:xfrm>
          <a:prstGeom prst="rect">
            <a:avLst/>
          </a:prstGeom>
          <a:solidFill>
            <a:schemeClr val="accent2">
              <a:alpha val="92000"/>
            </a:schemeClr>
          </a:solidFill>
        </p:spPr>
        <p:txBody>
          <a:bodyPr lIns="640080" tIns="731520" rIns="548640" anchor="t"/>
          <a:lstStyle>
            <a:lvl1pPr marL="0" indent="0" algn="l">
              <a:lnSpc>
                <a:spcPct val="125000"/>
              </a:lnSpc>
              <a:spcBef>
                <a:spcPts val="0"/>
              </a:spcBef>
              <a:buNone/>
              <a:defRPr sz="1600" cap="none" spc="100" baseline="0">
                <a:solidFill>
                  <a:schemeClr val="bg1"/>
                </a:solidFill>
                <a:latin typeface="+mn-lt"/>
              </a:defRPr>
            </a:lvl1pPr>
          </a:lstStyle>
          <a:p>
            <a:pPr lvl="0"/>
            <a:r>
              <a:rPr lang="en-US" dirty="0"/>
              <a:t>Click to add subtitle</a:t>
            </a:r>
          </a:p>
        </p:txBody>
      </p:sp>
      <p:sp>
        <p:nvSpPr>
          <p:cNvPr id="4" name="Footer Placeholder 3">
            <a:extLst>
              <a:ext uri="{FF2B5EF4-FFF2-40B4-BE49-F238E27FC236}">
                <a16:creationId xmlns:a16="http://schemas.microsoft.com/office/drawing/2014/main" id="{9322B1A3-ADD1-4AAF-A733-AF9AEAB499A8}"/>
              </a:ext>
            </a:extLst>
          </p:cNvPr>
          <p:cNvSpPr>
            <a:spLocks noGrp="1"/>
          </p:cNvSpPr>
          <p:nvPr>
            <p:ph type="ftr" sz="quarter" idx="11"/>
          </p:nvPr>
        </p:nvSpPr>
        <p:spPr>
          <a:xfrm>
            <a:off x="4038600" y="6356350"/>
            <a:ext cx="4114800" cy="365125"/>
          </a:xfrm>
          <a:prstGeom prst="rect">
            <a:avLst/>
          </a:prstGeom>
        </p:spPr>
        <p:txBody>
          <a:bodyPr/>
          <a:lstStyle>
            <a:lvl1pPr>
              <a:defRPr>
                <a:solidFill>
                  <a:schemeClr val="bg1"/>
                </a:solidFill>
                <a:effectLst>
                  <a:outerShdw blurRad="38100" dist="38100" dir="2700000" algn="tl">
                    <a:srgbClr val="000000">
                      <a:alpha val="43137"/>
                    </a:srgbClr>
                  </a:outerShdw>
                </a:effectLst>
              </a:defRPr>
            </a:lvl1pPr>
          </a:lstStyle>
          <a:p>
            <a:r>
              <a:rPr lang="en-US" dirty="0"/>
              <a:t>Pitch deck</a:t>
            </a:r>
          </a:p>
        </p:txBody>
      </p:sp>
      <p:sp>
        <p:nvSpPr>
          <p:cNvPr id="5" name="Slide Number Placeholder 4">
            <a:extLst>
              <a:ext uri="{FF2B5EF4-FFF2-40B4-BE49-F238E27FC236}">
                <a16:creationId xmlns:a16="http://schemas.microsoft.com/office/drawing/2014/main" id="{68AE2F48-AB83-42F0-93C2-9F943F0B00C0}"/>
              </a:ext>
            </a:extLst>
          </p:cNvPr>
          <p:cNvSpPr>
            <a:spLocks noGrp="1"/>
          </p:cNvSpPr>
          <p:nvPr>
            <p:ph type="sldNum" sz="quarter" idx="12"/>
          </p:nvPr>
        </p:nvSpPr>
        <p:spPr>
          <a:xfrm>
            <a:off x="8610600" y="6356350"/>
            <a:ext cx="2743200" cy="365125"/>
          </a:xfrm>
          <a:prstGeom prst="rect">
            <a:avLst/>
          </a:prstGeom>
        </p:spPr>
        <p:txBody>
          <a:bodyPr/>
          <a:lstStyle>
            <a:lvl1pPr>
              <a:defRPr>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15020691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ED8B338-CD86-47FF-A4B9-9EE6A11AFBFD}"/>
              </a:ext>
            </a:extLst>
          </p:cNvPr>
          <p:cNvSpPr>
            <a:spLocks noGrp="1"/>
          </p:cNvSpPr>
          <p:nvPr>
            <p:ph type="pic" sz="quarter" idx="15" hasCustomPrompt="1"/>
          </p:nvPr>
        </p:nvSpPr>
        <p:spPr>
          <a:xfrm>
            <a:off x="5511344" y="0"/>
            <a:ext cx="6680656" cy="6858000"/>
          </a:xfrm>
          <a:prstGeom prst="rect">
            <a:avLst/>
          </a:prstGeom>
        </p:spPr>
        <p:txBody>
          <a:bodyPr/>
          <a:lstStyle>
            <a:lvl1pPr marL="0" indent="0" algn="ctr">
              <a:buNone/>
              <a:defRPr/>
            </a:lvl1pPr>
          </a:lstStyle>
          <a:p>
            <a:r>
              <a:rPr lang="en-US" dirty="0"/>
              <a:t>Click to add photo</a:t>
            </a:r>
          </a:p>
        </p:txBody>
      </p:sp>
      <p:sp>
        <p:nvSpPr>
          <p:cNvPr id="11" name="Rectangle 10">
            <a:extLst>
              <a:ext uri="{FF2B5EF4-FFF2-40B4-BE49-F238E27FC236}">
                <a16:creationId xmlns:a16="http://schemas.microsoft.com/office/drawing/2014/main" id="{FAF4E84F-A3BE-442F-B9F1-68AB2244AF96}"/>
              </a:ext>
              <a:ext uri="{C183D7F6-B498-43B3-948B-1728B52AA6E4}">
                <adec:decorative xmlns:adec="http://schemas.microsoft.com/office/drawing/2017/decorative" val="1"/>
              </a:ext>
            </a:extLst>
          </p:cNvPr>
          <p:cNvSpPr/>
          <p:nvPr userDrawn="1"/>
        </p:nvSpPr>
        <p:spPr>
          <a:xfrm>
            <a:off x="-20320" y="-7084"/>
            <a:ext cx="5511344" cy="68580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39AED10-F37C-48B3-A407-EDC6878C712E}"/>
              </a:ext>
            </a:extLst>
          </p:cNvPr>
          <p:cNvSpPr>
            <a:spLocks noGrp="1"/>
          </p:cNvSpPr>
          <p:nvPr>
            <p:ph type="title" hasCustomPrompt="1"/>
          </p:nvPr>
        </p:nvSpPr>
        <p:spPr>
          <a:xfrm>
            <a:off x="1486566" y="3035081"/>
            <a:ext cx="2341256" cy="640698"/>
          </a:xfrm>
          <a:prstGeom prst="rect">
            <a:avLst/>
          </a:prstGeom>
          <a:ln w="28575">
            <a:solidFill>
              <a:schemeClr val="accent4">
                <a:lumMod val="50000"/>
              </a:schemeClr>
            </a:solidFill>
          </a:ln>
        </p:spPr>
        <p:txBody>
          <a:bodyPr anchor="ctr"/>
          <a:lstStyle>
            <a:lvl1pPr algn="ctr">
              <a:defRPr sz="2400" cap="all" spc="100" baseline="0">
                <a:solidFill>
                  <a:schemeClr val="accent4">
                    <a:lumMod val="50000"/>
                  </a:schemeClr>
                </a:solidFill>
              </a:defRPr>
            </a:lvl1pPr>
          </a:lstStyle>
          <a:p>
            <a:r>
              <a:rPr lang="en-US" dirty="0"/>
              <a:t>Add title</a:t>
            </a:r>
          </a:p>
        </p:txBody>
      </p:sp>
      <p:sp>
        <p:nvSpPr>
          <p:cNvPr id="7" name="Text Placeholder 10">
            <a:extLst>
              <a:ext uri="{FF2B5EF4-FFF2-40B4-BE49-F238E27FC236}">
                <a16:creationId xmlns:a16="http://schemas.microsoft.com/office/drawing/2014/main" id="{F20D097E-45D7-422E-A8D1-635C7DE9A997}"/>
              </a:ext>
            </a:extLst>
          </p:cNvPr>
          <p:cNvSpPr>
            <a:spLocks noGrp="1"/>
          </p:cNvSpPr>
          <p:nvPr>
            <p:ph type="body" sz="quarter" idx="14" hasCustomPrompt="1"/>
          </p:nvPr>
        </p:nvSpPr>
        <p:spPr>
          <a:xfrm>
            <a:off x="1704805" y="3959761"/>
            <a:ext cx="2879477" cy="1790164"/>
          </a:xfrm>
          <a:prstGeom prst="rect">
            <a:avLst/>
          </a:prstGeom>
        </p:spPr>
        <p:txBody>
          <a:bodyPr anchor="t"/>
          <a:lstStyle>
            <a:lvl1pPr marL="0" indent="0" algn="l">
              <a:lnSpc>
                <a:spcPct val="80000"/>
              </a:lnSpc>
              <a:spcBef>
                <a:spcPts val="0"/>
              </a:spcBef>
              <a:buNone/>
              <a:defRPr sz="1600" cap="none" spc="100" baseline="0">
                <a:solidFill>
                  <a:schemeClr val="tx1"/>
                </a:solidFill>
                <a:latin typeface="+mn-lt"/>
              </a:defRPr>
            </a:lvl1pPr>
          </a:lstStyle>
          <a:p>
            <a:pPr lvl="0"/>
            <a:r>
              <a:rPr lang="en-US" dirty="0"/>
              <a:t>Click to add text</a:t>
            </a:r>
          </a:p>
        </p:txBody>
      </p:sp>
      <p:sp>
        <p:nvSpPr>
          <p:cNvPr id="15" name="Date Placeholder 2">
            <a:extLst>
              <a:ext uri="{FF2B5EF4-FFF2-40B4-BE49-F238E27FC236}">
                <a16:creationId xmlns:a16="http://schemas.microsoft.com/office/drawing/2014/main" id="{19507D12-915D-42C7-9250-F3912C1CAEBE}"/>
              </a:ext>
            </a:extLst>
          </p:cNvPr>
          <p:cNvSpPr>
            <a:spLocks noGrp="1"/>
          </p:cNvSpPr>
          <p:nvPr>
            <p:ph type="dt" sz="half" idx="10"/>
          </p:nvPr>
        </p:nvSpPr>
        <p:spPr>
          <a:xfrm>
            <a:off x="838200" y="6356350"/>
            <a:ext cx="2743200" cy="365125"/>
          </a:xfrm>
          <a:prstGeom prst="rect">
            <a:avLst/>
          </a:prstGeom>
        </p:spPr>
        <p:txBody>
          <a:bodyPr/>
          <a:lstStyle>
            <a:lvl1pPr>
              <a:defRPr/>
            </a:lvl1pPr>
          </a:lstStyle>
          <a:p>
            <a:r>
              <a:rPr lang="en-US" dirty="0"/>
              <a:t>20XX</a:t>
            </a:r>
          </a:p>
        </p:txBody>
      </p:sp>
      <p:sp>
        <p:nvSpPr>
          <p:cNvPr id="12" name="Footer Placeholder 4">
            <a:extLst>
              <a:ext uri="{FF2B5EF4-FFF2-40B4-BE49-F238E27FC236}">
                <a16:creationId xmlns:a16="http://schemas.microsoft.com/office/drawing/2014/main" id="{14520C17-104B-4F9D-B1D8-2FA4676B3C15}"/>
              </a:ext>
            </a:extLst>
          </p:cNvPr>
          <p:cNvSpPr>
            <a:spLocks noGrp="1"/>
          </p:cNvSpPr>
          <p:nvPr>
            <p:ph type="ftr" sz="quarter" idx="3"/>
          </p:nvPr>
        </p:nvSpPr>
        <p:spPr>
          <a:xfrm>
            <a:off x="6473608" y="6356350"/>
            <a:ext cx="2743200" cy="365125"/>
          </a:xfrm>
          <a:prstGeom prst="rect">
            <a:avLst/>
          </a:prstGeom>
        </p:spPr>
        <p:txBody>
          <a:bodyPr vert="horz" lIns="91440" tIns="45720" rIns="91440" bIns="45720" rtlCol="0" anchor="ctr"/>
          <a:lstStyle>
            <a:lvl1pPr algn="ctr">
              <a:defRPr sz="1200" b="1" i="0" cap="all" spc="100" baseline="0">
                <a:solidFill>
                  <a:schemeClr val="bg1"/>
                </a:solidFill>
                <a:effectLst>
                  <a:outerShdw blurRad="38100" dist="38100" dir="2700000" algn="tl">
                    <a:srgbClr val="000000">
                      <a:alpha val="43137"/>
                    </a:srgbClr>
                  </a:outerShdw>
                </a:effectLst>
                <a:latin typeface="+mj-lt"/>
              </a:defRPr>
            </a:lvl1pPr>
          </a:lstStyle>
          <a:p>
            <a:r>
              <a:rPr lang="en-US" dirty="0"/>
              <a:t>Pitch deck</a:t>
            </a:r>
          </a:p>
        </p:txBody>
      </p:sp>
      <p:sp>
        <p:nvSpPr>
          <p:cNvPr id="13" name="Slide Number Placeholder 5">
            <a:extLst>
              <a:ext uri="{FF2B5EF4-FFF2-40B4-BE49-F238E27FC236}">
                <a16:creationId xmlns:a16="http://schemas.microsoft.com/office/drawing/2014/main" id="{219F9CF7-C4CD-4EEB-A49F-1820A981A249}"/>
              </a:ext>
            </a:extLst>
          </p:cNvPr>
          <p:cNvSpPr>
            <a:spLocks noGrp="1"/>
          </p:cNvSpPr>
          <p:nvPr>
            <p:ph type="sldNum" sz="quarter" idx="4"/>
          </p:nvPr>
        </p:nvSpPr>
        <p:spPr>
          <a:xfrm>
            <a:off x="9791700" y="6356350"/>
            <a:ext cx="1562100" cy="365125"/>
          </a:xfrm>
          <a:prstGeom prst="rect">
            <a:avLst/>
          </a:prstGeom>
        </p:spPr>
        <p:txBody>
          <a:bodyPr vert="horz" lIns="91440" tIns="45720" rIns="91440" bIns="45720" rtlCol="0" anchor="ctr"/>
          <a:lstStyle>
            <a:lvl1pPr algn="r">
              <a:defRPr sz="1200" spc="100" baseline="0">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2671333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BE02389-643A-44A3-9E32-4459CAEAC3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2">
                    <a:lumMod val="50000"/>
                  </a:schemeClr>
                </a:solidFill>
              </a:defRPr>
            </a:lvl1pPr>
          </a:lstStyle>
          <a:p>
            <a:r>
              <a:rPr lang="en-US" dirty="0"/>
              <a:t>20XX</a:t>
            </a:r>
          </a:p>
        </p:txBody>
      </p:sp>
      <p:sp>
        <p:nvSpPr>
          <p:cNvPr id="5" name="Footer Placeholder 4">
            <a:extLst>
              <a:ext uri="{FF2B5EF4-FFF2-40B4-BE49-F238E27FC236}">
                <a16:creationId xmlns:a16="http://schemas.microsoft.com/office/drawing/2014/main" id="{1E3E221A-6F27-4890-B073-7BA27B8FB51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latin typeface="+mj-lt"/>
              </a:defRPr>
            </a:lvl1pPr>
          </a:lstStyle>
          <a:p>
            <a:r>
              <a:rPr lang="en-US" dirty="0"/>
              <a:t>Pitch deck</a:t>
            </a:r>
          </a:p>
        </p:txBody>
      </p:sp>
      <p:sp>
        <p:nvSpPr>
          <p:cNvPr id="6" name="Slide Number Placeholder 5">
            <a:extLst>
              <a:ext uri="{FF2B5EF4-FFF2-40B4-BE49-F238E27FC236}">
                <a16:creationId xmlns:a16="http://schemas.microsoft.com/office/drawing/2014/main" id="{40B06CAC-A122-486F-81C6-4299D83E94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4230113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27212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Object 16">
            <a:extLst>
              <a:ext uri="{FF2B5EF4-FFF2-40B4-BE49-F238E27FC236}">
                <a16:creationId xmlns:a16="http://schemas.microsoft.com/office/drawing/2014/main" id="{DEA432F7-C8C8-38FA-EAA9-2D0C3094E15D}"/>
              </a:ext>
            </a:extLst>
          </p:cNvPr>
          <p:cNvGraphicFramePr>
            <a:graphicFrameLocks noChangeAspect="1"/>
          </p:cNvGraphicFramePr>
          <p:nvPr>
            <p:extLst>
              <p:ext uri="{D42A27DB-BD31-4B8C-83A1-F6EECF244321}">
                <p14:modId xmlns:p14="http://schemas.microsoft.com/office/powerpoint/2010/main" val="784807804"/>
              </p:ext>
            </p:extLst>
          </p:nvPr>
        </p:nvGraphicFramePr>
        <p:xfrm>
          <a:off x="3449370" y="-719917"/>
          <a:ext cx="8619805" cy="3579419"/>
        </p:xfrm>
        <a:graphic>
          <a:graphicData uri="http://schemas.openxmlformats.org/presentationml/2006/ole">
            <mc:AlternateContent xmlns:mc="http://schemas.openxmlformats.org/markup-compatibility/2006">
              <mc:Choice xmlns:v="urn:schemas-microsoft-com:vml" Requires="v">
                <p:oleObj name="Document" r:id="rId2" imgW="5705280" imgH="2923920" progId="WP21Doc">
                  <p:embed/>
                </p:oleObj>
              </mc:Choice>
              <mc:Fallback>
                <p:oleObj name="Document" r:id="rId2" imgW="5705280" imgH="2923920" progId="WP21Doc">
                  <p:embed/>
                  <p:pic>
                    <p:nvPicPr>
                      <p:cNvPr id="17" name="Object 16">
                        <a:extLst>
                          <a:ext uri="{FF2B5EF4-FFF2-40B4-BE49-F238E27FC236}">
                            <a16:creationId xmlns:a16="http://schemas.microsoft.com/office/drawing/2014/main" id="{DEA432F7-C8C8-38FA-EAA9-2D0C3094E15D}"/>
                          </a:ext>
                        </a:extLst>
                      </p:cNvPr>
                      <p:cNvPicPr/>
                      <p:nvPr/>
                    </p:nvPicPr>
                    <p:blipFill>
                      <a:blip r:embed="rId3"/>
                      <a:stretch>
                        <a:fillRect/>
                      </a:stretch>
                    </p:blipFill>
                    <p:spPr>
                      <a:xfrm>
                        <a:off x="3449370" y="-719917"/>
                        <a:ext cx="8619805" cy="3579419"/>
                      </a:xfrm>
                      <a:prstGeom prst="rect">
                        <a:avLst/>
                      </a:prstGeom>
                    </p:spPr>
                  </p:pic>
                </p:oleObj>
              </mc:Fallback>
            </mc:AlternateContent>
          </a:graphicData>
        </a:graphic>
      </p:graphicFrame>
      <p:sp>
        <p:nvSpPr>
          <p:cNvPr id="22" name="TextBox 21">
            <a:extLst>
              <a:ext uri="{FF2B5EF4-FFF2-40B4-BE49-F238E27FC236}">
                <a16:creationId xmlns:a16="http://schemas.microsoft.com/office/drawing/2014/main" id="{998873E6-C6DB-952F-1360-F6BD830736B9}"/>
              </a:ext>
            </a:extLst>
          </p:cNvPr>
          <p:cNvSpPr txBox="1"/>
          <p:nvPr/>
        </p:nvSpPr>
        <p:spPr>
          <a:xfrm>
            <a:off x="1593410" y="2833735"/>
            <a:ext cx="9160315" cy="3416320"/>
          </a:xfrm>
          <a:prstGeom prst="rect">
            <a:avLst/>
          </a:prstGeom>
          <a:noFill/>
        </p:spPr>
        <p:txBody>
          <a:bodyPr wrap="square" rtlCol="0">
            <a:spAutoFit/>
          </a:bodyPr>
          <a:lstStyle/>
          <a:p>
            <a:pPr algn="ctr"/>
            <a:r>
              <a:rPr lang="en-US" sz="5400" i="1" dirty="0"/>
              <a:t>“When I grow up, I want to be the meekest man on earth!”</a:t>
            </a:r>
          </a:p>
          <a:p>
            <a:pPr algn="ctr"/>
            <a:r>
              <a:rPr lang="en-US" sz="5400" dirty="0"/>
              <a:t>What would you think?</a:t>
            </a:r>
          </a:p>
          <a:p>
            <a:pPr algn="ctr"/>
            <a:r>
              <a:rPr lang="en-US" sz="5400" dirty="0"/>
              <a:t>Galatians 5:22,23</a:t>
            </a:r>
          </a:p>
        </p:txBody>
      </p:sp>
    </p:spTree>
    <p:extLst>
      <p:ext uri="{BB962C8B-B14F-4D97-AF65-F5344CB8AC3E}">
        <p14:creationId xmlns:p14="http://schemas.microsoft.com/office/powerpoint/2010/main" val="8639013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 calcmode="lin" valueType="num">
                                      <p:cBhvr>
                                        <p:cTn id="7" dur="5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2">
                                            <p:txEl>
                                              <p:pRg st="1" end="1"/>
                                            </p:txEl>
                                          </p:spTgt>
                                        </p:tgtEl>
                                        <p:attrNameLst>
                                          <p:attrName>style.visibility</p:attrName>
                                        </p:attrNameLst>
                                      </p:cBhvr>
                                      <p:to>
                                        <p:strVal val="visible"/>
                                      </p:to>
                                    </p:set>
                                    <p:anim calcmode="lin" valueType="num">
                                      <p:cBhvr>
                                        <p:cTn id="14" dur="500" fill="hold"/>
                                        <p:tgtEl>
                                          <p:spTgt spid="22">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2">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2">
                                            <p:txEl>
                                              <p:pRg st="2" end="2"/>
                                            </p:txEl>
                                          </p:spTgt>
                                        </p:tgtEl>
                                        <p:attrNameLst>
                                          <p:attrName>style.visibility</p:attrName>
                                        </p:attrNameLst>
                                      </p:cBhvr>
                                      <p:to>
                                        <p:strVal val="visible"/>
                                      </p:to>
                                    </p:set>
                                    <p:anim calcmode="lin" valueType="num">
                                      <p:cBhvr>
                                        <p:cTn id="21" dur="500" fill="hold"/>
                                        <p:tgtEl>
                                          <p:spTgt spid="22">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22">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2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500" fill="hold"/>
                                        <p:tgtEl>
                                          <p:spTgt spid="17"/>
                                        </p:tgtEl>
                                        <p:attrNameLst>
                                          <p:attrName>ppt_w</p:attrName>
                                        </p:attrNameLst>
                                      </p:cBhvr>
                                      <p:tavLst>
                                        <p:tav tm="0">
                                          <p:val>
                                            <p:fltVal val="0"/>
                                          </p:val>
                                        </p:tav>
                                        <p:tav tm="100000">
                                          <p:val>
                                            <p:strVal val="#ppt_w"/>
                                          </p:val>
                                        </p:tav>
                                      </p:tavLst>
                                    </p:anim>
                                    <p:anim calcmode="lin" valueType="num">
                                      <p:cBhvr>
                                        <p:cTn id="29" dur="500" fill="hold"/>
                                        <p:tgtEl>
                                          <p:spTgt spid="17"/>
                                        </p:tgtEl>
                                        <p:attrNameLst>
                                          <p:attrName>ppt_h</p:attrName>
                                        </p:attrNameLst>
                                      </p:cBhvr>
                                      <p:tavLst>
                                        <p:tav tm="0">
                                          <p:val>
                                            <p:fltVal val="0"/>
                                          </p:val>
                                        </p:tav>
                                        <p:tav tm="100000">
                                          <p:val>
                                            <p:strVal val="#ppt_h"/>
                                          </p:val>
                                        </p:tav>
                                      </p:tavLst>
                                    </p:anim>
                                    <p:animEffect transition="in" filter="fade">
                                      <p:cBhvr>
                                        <p:cTn id="3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Object 16">
            <a:extLst>
              <a:ext uri="{FF2B5EF4-FFF2-40B4-BE49-F238E27FC236}">
                <a16:creationId xmlns:a16="http://schemas.microsoft.com/office/drawing/2014/main" id="{DEA432F7-C8C8-38FA-EAA9-2D0C3094E15D}"/>
              </a:ext>
            </a:extLst>
          </p:cNvPr>
          <p:cNvGraphicFramePr>
            <a:graphicFrameLocks noChangeAspect="1"/>
          </p:cNvGraphicFramePr>
          <p:nvPr>
            <p:extLst>
              <p:ext uri="{D42A27DB-BD31-4B8C-83A1-F6EECF244321}">
                <p14:modId xmlns:p14="http://schemas.microsoft.com/office/powerpoint/2010/main" val="2779069954"/>
              </p:ext>
            </p:extLst>
          </p:nvPr>
        </p:nvGraphicFramePr>
        <p:xfrm>
          <a:off x="3693907" y="-719916"/>
          <a:ext cx="8375268" cy="3477874"/>
        </p:xfrm>
        <a:graphic>
          <a:graphicData uri="http://schemas.openxmlformats.org/presentationml/2006/ole">
            <mc:AlternateContent xmlns:mc="http://schemas.openxmlformats.org/markup-compatibility/2006">
              <mc:Choice xmlns:v="urn:schemas-microsoft-com:vml" Requires="v">
                <p:oleObj name="Document" r:id="rId2" imgW="5705280" imgH="2923920" progId="WP21Doc">
                  <p:embed/>
                </p:oleObj>
              </mc:Choice>
              <mc:Fallback>
                <p:oleObj name="Document" r:id="rId2" imgW="5705280" imgH="2923920" progId="WP21Doc">
                  <p:embed/>
                  <p:pic>
                    <p:nvPicPr>
                      <p:cNvPr id="17" name="Object 16">
                        <a:extLst>
                          <a:ext uri="{FF2B5EF4-FFF2-40B4-BE49-F238E27FC236}">
                            <a16:creationId xmlns:a16="http://schemas.microsoft.com/office/drawing/2014/main" id="{DEA432F7-C8C8-38FA-EAA9-2D0C3094E15D}"/>
                          </a:ext>
                        </a:extLst>
                      </p:cNvPr>
                      <p:cNvPicPr/>
                      <p:nvPr/>
                    </p:nvPicPr>
                    <p:blipFill>
                      <a:blip r:embed="rId3"/>
                      <a:stretch>
                        <a:fillRect/>
                      </a:stretch>
                    </p:blipFill>
                    <p:spPr>
                      <a:xfrm>
                        <a:off x="3693907" y="-719916"/>
                        <a:ext cx="8375268" cy="3477874"/>
                      </a:xfrm>
                      <a:prstGeom prst="rect">
                        <a:avLst/>
                      </a:prstGeom>
                    </p:spPr>
                  </p:pic>
                </p:oleObj>
              </mc:Fallback>
            </mc:AlternateContent>
          </a:graphicData>
        </a:graphic>
      </p:graphicFrame>
      <p:sp>
        <p:nvSpPr>
          <p:cNvPr id="22" name="TextBox 21">
            <a:extLst>
              <a:ext uri="{FF2B5EF4-FFF2-40B4-BE49-F238E27FC236}">
                <a16:creationId xmlns:a16="http://schemas.microsoft.com/office/drawing/2014/main" id="{998873E6-C6DB-952F-1360-F6BD830736B9}"/>
              </a:ext>
            </a:extLst>
          </p:cNvPr>
          <p:cNvSpPr txBox="1"/>
          <p:nvPr/>
        </p:nvSpPr>
        <p:spPr>
          <a:xfrm>
            <a:off x="606582" y="2763333"/>
            <a:ext cx="10647630" cy="3477875"/>
          </a:xfrm>
          <a:prstGeom prst="rect">
            <a:avLst/>
          </a:prstGeom>
          <a:noFill/>
        </p:spPr>
        <p:txBody>
          <a:bodyPr wrap="square" rtlCol="0">
            <a:spAutoFit/>
          </a:bodyPr>
          <a:lstStyle/>
          <a:p>
            <a:r>
              <a:rPr lang="en-US" sz="4400" dirty="0"/>
              <a:t>Meekness Defined:</a:t>
            </a:r>
          </a:p>
          <a:p>
            <a:pPr algn="ctr"/>
            <a:r>
              <a:rPr lang="en-US" sz="4400" dirty="0"/>
              <a:t>“Humble in spirit or manner; cowed submissiveness”</a:t>
            </a:r>
          </a:p>
          <a:p>
            <a:pPr algn="ctr"/>
            <a:r>
              <a:rPr lang="en-US" sz="4400" dirty="0"/>
              <a:t>“Compliant: overly submissive or compliant”</a:t>
            </a:r>
          </a:p>
        </p:txBody>
      </p:sp>
    </p:spTree>
    <p:extLst>
      <p:ext uri="{BB962C8B-B14F-4D97-AF65-F5344CB8AC3E}">
        <p14:creationId xmlns:p14="http://schemas.microsoft.com/office/powerpoint/2010/main" val="57032445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 calcmode="lin" valueType="num">
                                      <p:cBhvr>
                                        <p:cTn id="7" dur="5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2">
                                            <p:txEl>
                                              <p:pRg st="1" end="1"/>
                                            </p:txEl>
                                          </p:spTgt>
                                        </p:tgtEl>
                                        <p:attrNameLst>
                                          <p:attrName>style.visibility</p:attrName>
                                        </p:attrNameLst>
                                      </p:cBhvr>
                                      <p:to>
                                        <p:strVal val="visible"/>
                                      </p:to>
                                    </p:set>
                                    <p:anim calcmode="lin" valueType="num">
                                      <p:cBhvr>
                                        <p:cTn id="14" dur="500" fill="hold"/>
                                        <p:tgtEl>
                                          <p:spTgt spid="22">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2">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2">
                                            <p:txEl>
                                              <p:pRg st="2" end="2"/>
                                            </p:txEl>
                                          </p:spTgt>
                                        </p:tgtEl>
                                        <p:attrNameLst>
                                          <p:attrName>style.visibility</p:attrName>
                                        </p:attrNameLst>
                                      </p:cBhvr>
                                      <p:to>
                                        <p:strVal val="visible"/>
                                      </p:to>
                                    </p:set>
                                    <p:anim calcmode="lin" valueType="num">
                                      <p:cBhvr>
                                        <p:cTn id="21" dur="500" fill="hold"/>
                                        <p:tgtEl>
                                          <p:spTgt spid="22">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22">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2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close up of green grass&#10;">
            <a:extLst>
              <a:ext uri="{FF2B5EF4-FFF2-40B4-BE49-F238E27FC236}">
                <a16:creationId xmlns:a16="http://schemas.microsoft.com/office/drawing/2014/main" id="{2A7E6CAB-B5FF-46B8-964A-7A01020AAB15}"/>
              </a:ext>
            </a:extLst>
          </p:cNvPr>
          <p:cNvPicPr>
            <a:picLocks noGrp="1" noChangeAspect="1"/>
          </p:cNvPicPr>
          <p:nvPr>
            <p:ph type="pic" sz="quarter" idx="10"/>
          </p:nvPr>
        </p:nvPicPr>
        <p:blipFill rotWithShape="1">
          <a:blip r:embed="rId2" cstate="screen">
            <a:extLst>
              <a:ext uri="{28A0092B-C50C-407E-A947-70E740481C1C}">
                <a14:useLocalDpi xmlns:a14="http://schemas.microsoft.com/office/drawing/2010/main" val="0"/>
              </a:ext>
            </a:extLst>
          </a:blip>
          <a:srcRect/>
          <a:stretch/>
        </p:blipFill>
        <p:spPr>
          <a:xfrm>
            <a:off x="0" y="0"/>
            <a:ext cx="12192000" cy="6858000"/>
          </a:xfrm>
        </p:spPr>
      </p:pic>
      <p:sp>
        <p:nvSpPr>
          <p:cNvPr id="7" name="Title 6">
            <a:extLst>
              <a:ext uri="{FF2B5EF4-FFF2-40B4-BE49-F238E27FC236}">
                <a16:creationId xmlns:a16="http://schemas.microsoft.com/office/drawing/2014/main" id="{CF45A9EB-00FC-4DE7-8041-09649EF9B9B6}"/>
              </a:ext>
            </a:extLst>
          </p:cNvPr>
          <p:cNvSpPr>
            <a:spLocks noGrp="1"/>
          </p:cNvSpPr>
          <p:nvPr>
            <p:ph type="title"/>
          </p:nvPr>
        </p:nvSpPr>
        <p:spPr>
          <a:xfrm>
            <a:off x="2957108" y="229244"/>
            <a:ext cx="5806441" cy="2558422"/>
          </a:xfrm>
        </p:spPr>
        <p:txBody>
          <a:bodyPr/>
          <a:lstStyle/>
          <a:p>
            <a:r>
              <a:rPr lang="en-US" noProof="0" dirty="0"/>
              <a:t>Bible definition of Meek:</a:t>
            </a:r>
            <a:endParaRPr lang="en-US" dirty="0"/>
          </a:p>
        </p:txBody>
      </p:sp>
      <p:sp>
        <p:nvSpPr>
          <p:cNvPr id="22" name="Rectangle 21">
            <a:extLst>
              <a:ext uri="{FF2B5EF4-FFF2-40B4-BE49-F238E27FC236}">
                <a16:creationId xmlns:a16="http://schemas.microsoft.com/office/drawing/2014/main" id="{EA4B20A4-BDBA-4ACB-BCCE-1FF6B09FE0A1}"/>
              </a:ext>
              <a:ext uri="{C183D7F6-B498-43B3-948B-1728B52AA6E4}">
                <adec:decorative xmlns:adec="http://schemas.microsoft.com/office/drawing/2017/decorative" val="1"/>
              </a:ext>
            </a:extLst>
          </p:cNvPr>
          <p:cNvSpPr/>
          <p:nvPr/>
        </p:nvSpPr>
        <p:spPr>
          <a:xfrm>
            <a:off x="-160256" y="6874067"/>
            <a:ext cx="12192000" cy="1954212"/>
          </a:xfrm>
          <a:prstGeom prst="rect">
            <a:avLst/>
          </a:prstGeom>
          <a:solidFill>
            <a:schemeClr val="accent4">
              <a:lumMod val="50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995DD68C-FEB8-4CF6-883B-1CA9912E417D}"/>
              </a:ext>
              <a:ext uri="{C183D7F6-B498-43B3-948B-1728B52AA6E4}">
                <adec:decorative xmlns:adec="http://schemas.microsoft.com/office/drawing/2017/decorative" val="1"/>
              </a:ext>
            </a:extLst>
          </p:cNvPr>
          <p:cNvSpPr/>
          <p:nvPr/>
        </p:nvSpPr>
        <p:spPr>
          <a:xfrm>
            <a:off x="2957108" y="229244"/>
            <a:ext cx="5806440" cy="2601245"/>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3DED12D7-8A74-0D29-786D-795DE4F8EF57}"/>
              </a:ext>
            </a:extLst>
          </p:cNvPr>
          <p:cNvSpPr>
            <a:spLocks noGrp="1"/>
          </p:cNvSpPr>
          <p:nvPr>
            <p:ph type="body" sz="quarter" idx="12"/>
          </p:nvPr>
        </p:nvSpPr>
        <p:spPr>
          <a:xfrm>
            <a:off x="1024379" y="2955213"/>
            <a:ext cx="10143242" cy="3902787"/>
          </a:xfrm>
        </p:spPr>
        <p:txBody>
          <a:bodyPr/>
          <a:lstStyle/>
          <a:p>
            <a:pPr algn="l"/>
            <a:r>
              <a:rPr lang="en-US" sz="3100" dirty="0"/>
              <a:t>Greek word - </a:t>
            </a:r>
            <a:r>
              <a:rPr lang="en-US" sz="3100" dirty="0" err="1"/>
              <a:t>prautes</a:t>
            </a:r>
            <a:r>
              <a:rPr lang="en-US" sz="3100" dirty="0"/>
              <a:t>  </a:t>
            </a:r>
            <a:r>
              <a:rPr lang="el-GR" sz="3100" dirty="0"/>
              <a:t>πραΰς</a:t>
            </a:r>
            <a:endParaRPr lang="en-US" sz="3100" dirty="0"/>
          </a:p>
          <a:p>
            <a:pPr algn="l"/>
            <a:r>
              <a:rPr lang="en-US" sz="3100" dirty="0"/>
              <a:t>W.E. Vine “</a:t>
            </a:r>
            <a:r>
              <a:rPr lang="el-GR" sz="3100" dirty="0"/>
              <a:t>πραΰς</a:t>
            </a:r>
            <a:r>
              <a:rPr lang="en-US" sz="3100" dirty="0"/>
              <a:t> describes a condition of mind and heart, and as gentleness is appropriate rather to actions, this word is no better that that used in both English Versions… Described negatively, meekness is the opposite to self-assertiveness and self-interest; it is composure of spirit that is neither elated nor cast down, simply because it is not occupied with self at all.”</a:t>
            </a:r>
          </a:p>
        </p:txBody>
      </p:sp>
    </p:spTree>
    <p:extLst>
      <p:ext uri="{BB962C8B-B14F-4D97-AF65-F5344CB8AC3E}">
        <p14:creationId xmlns:p14="http://schemas.microsoft.com/office/powerpoint/2010/main" val="25832755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par>
                                <p:cTn id="17" presetID="53" presetClass="entr" presetSubtype="16"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322BD54C-AB8D-4B3B-836D-ABFFFE5D70BE}"/>
              </a:ext>
            </a:extLst>
          </p:cNvPr>
          <p:cNvSpPr>
            <a:spLocks noGrp="1"/>
          </p:cNvSpPr>
          <p:nvPr>
            <p:ph type="body" sz="quarter" idx="16"/>
          </p:nvPr>
        </p:nvSpPr>
        <p:spPr>
          <a:xfrm>
            <a:off x="1510145" y="252096"/>
            <a:ext cx="9171709" cy="1065138"/>
          </a:xfrm>
        </p:spPr>
        <p:txBody>
          <a:bodyPr/>
          <a:lstStyle/>
          <a:p>
            <a:pPr algn="ctr"/>
            <a:r>
              <a:rPr lang="en-US" sz="3600" dirty="0">
                <a:solidFill>
                  <a:schemeClr val="tx1"/>
                </a:solidFill>
              </a:rPr>
              <a:t>“A Total lack of self-pride, to the point of a lack of self-concern”</a:t>
            </a:r>
          </a:p>
        </p:txBody>
      </p:sp>
      <p:sp>
        <p:nvSpPr>
          <p:cNvPr id="44" name="Text Placeholder 43">
            <a:extLst>
              <a:ext uri="{FF2B5EF4-FFF2-40B4-BE49-F238E27FC236}">
                <a16:creationId xmlns:a16="http://schemas.microsoft.com/office/drawing/2014/main" id="{540F4685-F7C7-4370-AF35-F80D53D13A43}"/>
              </a:ext>
            </a:extLst>
          </p:cNvPr>
          <p:cNvSpPr>
            <a:spLocks noGrp="1"/>
          </p:cNvSpPr>
          <p:nvPr>
            <p:ph type="body" sz="quarter" idx="24"/>
          </p:nvPr>
        </p:nvSpPr>
        <p:spPr>
          <a:xfrm>
            <a:off x="1088541" y="1317234"/>
            <a:ext cx="10014916" cy="5083566"/>
          </a:xfrm>
        </p:spPr>
        <p:txBody>
          <a:bodyPr/>
          <a:lstStyle/>
          <a:p>
            <a:r>
              <a:rPr lang="en-US" sz="2600" dirty="0"/>
              <a:t>Related to HUMILITY but NOT the same</a:t>
            </a:r>
          </a:p>
          <a:p>
            <a:r>
              <a:rPr lang="en-US" sz="2600" dirty="0"/>
              <a:t>Isaiah 11:4 – “poor” – “meek”</a:t>
            </a:r>
          </a:p>
          <a:p>
            <a:r>
              <a:rPr lang="en-US" sz="2600" dirty="0"/>
              <a:t>All Christians to have – Titus 3:1,2 “showing all humility [meekness] to all men.”</a:t>
            </a:r>
          </a:p>
          <a:p>
            <a:r>
              <a:rPr lang="en-US" sz="2600" dirty="0"/>
              <a:t>In Old Testament Hebrew for “meek” is </a:t>
            </a:r>
            <a:r>
              <a:rPr lang="en-US" sz="2600" dirty="0" err="1">
                <a:latin typeface="Times New Roman" panose="02020603050405020304" pitchFamily="18" charset="0"/>
                <a:cs typeface="Times New Roman" panose="02020603050405020304" pitchFamily="18" charset="0"/>
              </a:rPr>
              <a:t>anaw</a:t>
            </a:r>
            <a:r>
              <a:rPr lang="en-US" sz="2600" dirty="0">
                <a:latin typeface="Times New Roman" panose="02020603050405020304" pitchFamily="18" charset="0"/>
                <a:cs typeface="Times New Roman" panose="02020603050405020304" pitchFamily="18" charset="0"/>
              </a:rPr>
              <a:t>  </a:t>
            </a:r>
            <a:r>
              <a:rPr lang="he-IL" sz="2600" dirty="0">
                <a:latin typeface="Times New Roman" panose="02020603050405020304" pitchFamily="18" charset="0"/>
                <a:cs typeface="Times New Roman" panose="02020603050405020304" pitchFamily="18" charset="0"/>
              </a:rPr>
              <a:t>עָנָיו</a:t>
            </a:r>
            <a:endParaRPr lang="en-US" sz="2600" dirty="0">
              <a:latin typeface="Times New Roman" panose="02020603050405020304" pitchFamily="18" charset="0"/>
              <a:cs typeface="Times New Roman" panose="02020603050405020304" pitchFamily="18" charset="0"/>
            </a:endParaRPr>
          </a:p>
          <a:p>
            <a:r>
              <a:rPr lang="en-US" sz="2600" dirty="0"/>
              <a:t>Defined: “humble, afflicted, poor, oppressed”  “describes the intended outcome of affliction from God, namely “humility.” In its first appearance the word depicts the objective condition as well as the subjective stance of Moses. He was entirely dependent on God and saw that he was.” </a:t>
            </a:r>
          </a:p>
        </p:txBody>
      </p:sp>
    </p:spTree>
    <p:extLst>
      <p:ext uri="{BB962C8B-B14F-4D97-AF65-F5344CB8AC3E}">
        <p14:creationId xmlns:p14="http://schemas.microsoft.com/office/powerpoint/2010/main" val="217400249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4">
                                            <p:txEl>
                                              <p:pRg st="0" end="0"/>
                                            </p:txEl>
                                          </p:spTgt>
                                        </p:tgtEl>
                                        <p:attrNameLst>
                                          <p:attrName>style.visibility</p:attrName>
                                        </p:attrNameLst>
                                      </p:cBhvr>
                                      <p:to>
                                        <p:strVal val="visible"/>
                                      </p:to>
                                    </p:set>
                                    <p:anim calcmode="lin" valueType="num">
                                      <p:cBhvr>
                                        <p:cTn id="7" dur="1000" fill="hold"/>
                                        <p:tgtEl>
                                          <p:spTgt spid="4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4">
                                            <p:txEl>
                                              <p:pRg st="1" end="1"/>
                                            </p:txEl>
                                          </p:spTgt>
                                        </p:tgtEl>
                                        <p:attrNameLst>
                                          <p:attrName>style.visibility</p:attrName>
                                        </p:attrNameLst>
                                      </p:cBhvr>
                                      <p:to>
                                        <p:strVal val="visible"/>
                                      </p:to>
                                    </p:set>
                                    <p:anim calcmode="lin" valueType="num">
                                      <p:cBhvr>
                                        <p:cTn id="14" dur="1000" fill="hold"/>
                                        <p:tgtEl>
                                          <p:spTgt spid="4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4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4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4">
                                            <p:txEl>
                                              <p:pRg st="2" end="2"/>
                                            </p:txEl>
                                          </p:spTgt>
                                        </p:tgtEl>
                                        <p:attrNameLst>
                                          <p:attrName>style.visibility</p:attrName>
                                        </p:attrNameLst>
                                      </p:cBhvr>
                                      <p:to>
                                        <p:strVal val="visible"/>
                                      </p:to>
                                    </p:set>
                                    <p:anim calcmode="lin" valueType="num">
                                      <p:cBhvr>
                                        <p:cTn id="21" dur="1000" fill="hold"/>
                                        <p:tgtEl>
                                          <p:spTgt spid="4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4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4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4">
                                            <p:txEl>
                                              <p:pRg st="3" end="3"/>
                                            </p:txEl>
                                          </p:spTgt>
                                        </p:tgtEl>
                                        <p:attrNameLst>
                                          <p:attrName>style.visibility</p:attrName>
                                        </p:attrNameLst>
                                      </p:cBhvr>
                                      <p:to>
                                        <p:strVal val="visible"/>
                                      </p:to>
                                    </p:set>
                                    <p:anim calcmode="lin" valueType="num">
                                      <p:cBhvr>
                                        <p:cTn id="28" dur="1000" fill="hold"/>
                                        <p:tgtEl>
                                          <p:spTgt spid="4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4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4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44">
                                            <p:txEl>
                                              <p:pRg st="4" end="4"/>
                                            </p:txEl>
                                          </p:spTgt>
                                        </p:tgtEl>
                                        <p:attrNameLst>
                                          <p:attrName>style.visibility</p:attrName>
                                        </p:attrNameLst>
                                      </p:cBhvr>
                                      <p:to>
                                        <p:strVal val="visible"/>
                                      </p:to>
                                    </p:set>
                                    <p:anim calcmode="lin" valueType="num">
                                      <p:cBhvr>
                                        <p:cTn id="35" dur="1000" fill="hold"/>
                                        <p:tgtEl>
                                          <p:spTgt spid="4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4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4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322BD54C-AB8D-4B3B-836D-ABFFFE5D70BE}"/>
              </a:ext>
            </a:extLst>
          </p:cNvPr>
          <p:cNvSpPr>
            <a:spLocks noGrp="1"/>
          </p:cNvSpPr>
          <p:nvPr>
            <p:ph type="body" sz="quarter" idx="16"/>
          </p:nvPr>
        </p:nvSpPr>
        <p:spPr>
          <a:xfrm>
            <a:off x="1510145" y="252096"/>
            <a:ext cx="9171709" cy="861480"/>
          </a:xfrm>
        </p:spPr>
        <p:txBody>
          <a:bodyPr/>
          <a:lstStyle/>
          <a:p>
            <a:pPr algn="ctr"/>
            <a:r>
              <a:rPr lang="en-US" sz="5400" dirty="0">
                <a:solidFill>
                  <a:schemeClr val="tx1"/>
                </a:solidFill>
              </a:rPr>
              <a:t>Example of moses</a:t>
            </a:r>
            <a:endParaRPr lang="en-US" sz="3600" dirty="0">
              <a:solidFill>
                <a:schemeClr val="tx1"/>
              </a:solidFill>
            </a:endParaRPr>
          </a:p>
        </p:txBody>
      </p:sp>
      <p:sp>
        <p:nvSpPr>
          <p:cNvPr id="44" name="Text Placeholder 43">
            <a:extLst>
              <a:ext uri="{FF2B5EF4-FFF2-40B4-BE49-F238E27FC236}">
                <a16:creationId xmlns:a16="http://schemas.microsoft.com/office/drawing/2014/main" id="{540F4685-F7C7-4370-AF35-F80D53D13A43}"/>
              </a:ext>
            </a:extLst>
          </p:cNvPr>
          <p:cNvSpPr>
            <a:spLocks noGrp="1"/>
          </p:cNvSpPr>
          <p:nvPr>
            <p:ph type="body" sz="quarter" idx="24"/>
          </p:nvPr>
        </p:nvSpPr>
        <p:spPr>
          <a:xfrm>
            <a:off x="1088541" y="1113576"/>
            <a:ext cx="10014916" cy="5287224"/>
          </a:xfrm>
        </p:spPr>
        <p:txBody>
          <a:bodyPr/>
          <a:lstStyle/>
          <a:p>
            <a:r>
              <a:rPr lang="en-US" sz="2900" dirty="0"/>
              <a:t>Numbers 12:3 “Moses was very humble [meek (ASV)], more than all men who were on the face of the earth.”</a:t>
            </a:r>
          </a:p>
          <a:p>
            <a:r>
              <a:rPr lang="en-US" sz="2900" dirty="0"/>
              <a:t>How can this be?</a:t>
            </a:r>
          </a:p>
          <a:p>
            <a:r>
              <a:rPr lang="en-US" sz="2900" dirty="0"/>
              <a:t>In a fit of anger, he broke the tables of stone! Exodus 32:19</a:t>
            </a:r>
          </a:p>
          <a:p>
            <a:r>
              <a:rPr lang="en-US" sz="2900" dirty="0"/>
              <a:t>Wasn’t it Moses who burnt the golden idol, ground it up, poured the powder into water and made the people drink of it?  Exodus 32:20</a:t>
            </a:r>
          </a:p>
          <a:p>
            <a:r>
              <a:rPr lang="en-US" sz="2900" dirty="0"/>
              <a:t>Does this sound like a mild-mannered, unassuming guy?</a:t>
            </a:r>
          </a:p>
        </p:txBody>
      </p:sp>
    </p:spTree>
    <p:extLst>
      <p:ext uri="{BB962C8B-B14F-4D97-AF65-F5344CB8AC3E}">
        <p14:creationId xmlns:p14="http://schemas.microsoft.com/office/powerpoint/2010/main" val="261056870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4">
                                            <p:txEl>
                                              <p:pRg st="0" end="0"/>
                                            </p:txEl>
                                          </p:spTgt>
                                        </p:tgtEl>
                                        <p:attrNameLst>
                                          <p:attrName>style.visibility</p:attrName>
                                        </p:attrNameLst>
                                      </p:cBhvr>
                                      <p:to>
                                        <p:strVal val="visible"/>
                                      </p:to>
                                    </p:set>
                                    <p:anim calcmode="lin" valueType="num">
                                      <p:cBhvr>
                                        <p:cTn id="7" dur="1000" fill="hold"/>
                                        <p:tgtEl>
                                          <p:spTgt spid="4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4">
                                            <p:txEl>
                                              <p:pRg st="1" end="1"/>
                                            </p:txEl>
                                          </p:spTgt>
                                        </p:tgtEl>
                                        <p:attrNameLst>
                                          <p:attrName>style.visibility</p:attrName>
                                        </p:attrNameLst>
                                      </p:cBhvr>
                                      <p:to>
                                        <p:strVal val="visible"/>
                                      </p:to>
                                    </p:set>
                                    <p:anim calcmode="lin" valueType="num">
                                      <p:cBhvr>
                                        <p:cTn id="14" dur="1000" fill="hold"/>
                                        <p:tgtEl>
                                          <p:spTgt spid="4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4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4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4">
                                            <p:txEl>
                                              <p:pRg st="2" end="2"/>
                                            </p:txEl>
                                          </p:spTgt>
                                        </p:tgtEl>
                                        <p:attrNameLst>
                                          <p:attrName>style.visibility</p:attrName>
                                        </p:attrNameLst>
                                      </p:cBhvr>
                                      <p:to>
                                        <p:strVal val="visible"/>
                                      </p:to>
                                    </p:set>
                                    <p:anim calcmode="lin" valueType="num">
                                      <p:cBhvr>
                                        <p:cTn id="21" dur="1000" fill="hold"/>
                                        <p:tgtEl>
                                          <p:spTgt spid="4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4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4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4">
                                            <p:txEl>
                                              <p:pRg st="3" end="3"/>
                                            </p:txEl>
                                          </p:spTgt>
                                        </p:tgtEl>
                                        <p:attrNameLst>
                                          <p:attrName>style.visibility</p:attrName>
                                        </p:attrNameLst>
                                      </p:cBhvr>
                                      <p:to>
                                        <p:strVal val="visible"/>
                                      </p:to>
                                    </p:set>
                                    <p:anim calcmode="lin" valueType="num">
                                      <p:cBhvr>
                                        <p:cTn id="28" dur="1000" fill="hold"/>
                                        <p:tgtEl>
                                          <p:spTgt spid="4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4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4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44">
                                            <p:txEl>
                                              <p:pRg st="4" end="4"/>
                                            </p:txEl>
                                          </p:spTgt>
                                        </p:tgtEl>
                                        <p:attrNameLst>
                                          <p:attrName>style.visibility</p:attrName>
                                        </p:attrNameLst>
                                      </p:cBhvr>
                                      <p:to>
                                        <p:strVal val="visible"/>
                                      </p:to>
                                    </p:set>
                                    <p:anim calcmode="lin" valueType="num">
                                      <p:cBhvr>
                                        <p:cTn id="35" dur="1000" fill="hold"/>
                                        <p:tgtEl>
                                          <p:spTgt spid="4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4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4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322BD54C-AB8D-4B3B-836D-ABFFFE5D70BE}"/>
              </a:ext>
            </a:extLst>
          </p:cNvPr>
          <p:cNvSpPr>
            <a:spLocks noGrp="1"/>
          </p:cNvSpPr>
          <p:nvPr>
            <p:ph type="body" sz="quarter" idx="16"/>
          </p:nvPr>
        </p:nvSpPr>
        <p:spPr>
          <a:xfrm>
            <a:off x="1510145" y="252096"/>
            <a:ext cx="9171709" cy="861480"/>
          </a:xfrm>
        </p:spPr>
        <p:txBody>
          <a:bodyPr/>
          <a:lstStyle/>
          <a:p>
            <a:pPr algn="ctr"/>
            <a:r>
              <a:rPr lang="en-US" sz="5400" dirty="0">
                <a:solidFill>
                  <a:schemeClr val="tx1"/>
                </a:solidFill>
              </a:rPr>
              <a:t>Example of moses</a:t>
            </a:r>
            <a:endParaRPr lang="en-US" sz="3600" dirty="0">
              <a:solidFill>
                <a:schemeClr val="tx1"/>
              </a:solidFill>
            </a:endParaRPr>
          </a:p>
        </p:txBody>
      </p:sp>
      <p:sp>
        <p:nvSpPr>
          <p:cNvPr id="44" name="Text Placeholder 43">
            <a:extLst>
              <a:ext uri="{FF2B5EF4-FFF2-40B4-BE49-F238E27FC236}">
                <a16:creationId xmlns:a16="http://schemas.microsoft.com/office/drawing/2014/main" id="{540F4685-F7C7-4370-AF35-F80D53D13A43}"/>
              </a:ext>
            </a:extLst>
          </p:cNvPr>
          <p:cNvSpPr>
            <a:spLocks noGrp="1"/>
          </p:cNvSpPr>
          <p:nvPr>
            <p:ph type="body" sz="quarter" idx="24"/>
          </p:nvPr>
        </p:nvSpPr>
        <p:spPr>
          <a:xfrm>
            <a:off x="1088541" y="1113576"/>
            <a:ext cx="10014916" cy="5287224"/>
          </a:xfrm>
        </p:spPr>
        <p:txBody>
          <a:bodyPr/>
          <a:lstStyle/>
          <a:p>
            <a:r>
              <a:rPr lang="en-US" sz="2900" dirty="0"/>
              <a:t>Numbers 12:1-3 Aaron &amp; Miriam were giving him grief because he married a woman from Ethiopia</a:t>
            </a:r>
          </a:p>
          <a:p>
            <a:r>
              <a:rPr lang="en-US" sz="2900" dirty="0"/>
              <a:t>They openly insinuated that since God has spoken through them in the past, there was no need to follow Moses if they didn’t want to do so!</a:t>
            </a:r>
          </a:p>
          <a:p>
            <a:r>
              <a:rPr lang="en-US" sz="2900" dirty="0"/>
              <a:t>Moses never complained to God about this. He chose to bear the burden</a:t>
            </a:r>
          </a:p>
          <a:p>
            <a:r>
              <a:rPr lang="en-US" sz="2900" dirty="0"/>
              <a:t>V.2 God stepped in and did something about the matter</a:t>
            </a:r>
          </a:p>
          <a:p>
            <a:r>
              <a:rPr lang="en-US" sz="2900" dirty="0"/>
              <a:t>Moses was not a person to bring personal problems to God</a:t>
            </a:r>
          </a:p>
        </p:txBody>
      </p:sp>
    </p:spTree>
    <p:extLst>
      <p:ext uri="{BB962C8B-B14F-4D97-AF65-F5344CB8AC3E}">
        <p14:creationId xmlns:p14="http://schemas.microsoft.com/office/powerpoint/2010/main" val="208410800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44">
                                            <p:txEl>
                                              <p:pRg st="0" end="0"/>
                                            </p:txEl>
                                          </p:spTgt>
                                        </p:tgtEl>
                                        <p:attrNameLst>
                                          <p:attrName>style.visibility</p:attrName>
                                        </p:attrNameLst>
                                      </p:cBhvr>
                                      <p:to>
                                        <p:strVal val="visible"/>
                                      </p:to>
                                    </p:set>
                                    <p:anim calcmode="lin" valueType="num">
                                      <p:cBhvr>
                                        <p:cTn id="7" dur="1000" fill="hold"/>
                                        <p:tgtEl>
                                          <p:spTgt spid="4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4">
                                            <p:txEl>
                                              <p:pRg st="1" end="1"/>
                                            </p:txEl>
                                          </p:spTgt>
                                        </p:tgtEl>
                                        <p:attrNameLst>
                                          <p:attrName>style.visibility</p:attrName>
                                        </p:attrNameLst>
                                      </p:cBhvr>
                                      <p:to>
                                        <p:strVal val="visible"/>
                                      </p:to>
                                    </p:set>
                                    <p:anim calcmode="lin" valueType="num">
                                      <p:cBhvr>
                                        <p:cTn id="14" dur="1000" fill="hold"/>
                                        <p:tgtEl>
                                          <p:spTgt spid="4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4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4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4">
                                            <p:txEl>
                                              <p:pRg st="2" end="2"/>
                                            </p:txEl>
                                          </p:spTgt>
                                        </p:tgtEl>
                                        <p:attrNameLst>
                                          <p:attrName>style.visibility</p:attrName>
                                        </p:attrNameLst>
                                      </p:cBhvr>
                                      <p:to>
                                        <p:strVal val="visible"/>
                                      </p:to>
                                    </p:set>
                                    <p:anim calcmode="lin" valueType="num">
                                      <p:cBhvr>
                                        <p:cTn id="21" dur="1000" fill="hold"/>
                                        <p:tgtEl>
                                          <p:spTgt spid="4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4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4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4">
                                            <p:txEl>
                                              <p:pRg st="3" end="3"/>
                                            </p:txEl>
                                          </p:spTgt>
                                        </p:tgtEl>
                                        <p:attrNameLst>
                                          <p:attrName>style.visibility</p:attrName>
                                        </p:attrNameLst>
                                      </p:cBhvr>
                                      <p:to>
                                        <p:strVal val="visible"/>
                                      </p:to>
                                    </p:set>
                                    <p:anim calcmode="lin" valueType="num">
                                      <p:cBhvr>
                                        <p:cTn id="28" dur="1000" fill="hold"/>
                                        <p:tgtEl>
                                          <p:spTgt spid="4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4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4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44">
                                            <p:txEl>
                                              <p:pRg st="4" end="4"/>
                                            </p:txEl>
                                          </p:spTgt>
                                        </p:tgtEl>
                                        <p:attrNameLst>
                                          <p:attrName>style.visibility</p:attrName>
                                        </p:attrNameLst>
                                      </p:cBhvr>
                                      <p:to>
                                        <p:strVal val="visible"/>
                                      </p:to>
                                    </p:set>
                                    <p:anim calcmode="lin" valueType="num">
                                      <p:cBhvr>
                                        <p:cTn id="35" dur="1000" fill="hold"/>
                                        <p:tgtEl>
                                          <p:spTgt spid="4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4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4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322BD54C-AB8D-4B3B-836D-ABFFFE5D70BE}"/>
              </a:ext>
            </a:extLst>
          </p:cNvPr>
          <p:cNvSpPr>
            <a:spLocks noGrp="1"/>
          </p:cNvSpPr>
          <p:nvPr>
            <p:ph type="body" sz="quarter" idx="16"/>
          </p:nvPr>
        </p:nvSpPr>
        <p:spPr>
          <a:xfrm>
            <a:off x="1510145" y="252096"/>
            <a:ext cx="9171709" cy="861480"/>
          </a:xfrm>
        </p:spPr>
        <p:txBody>
          <a:bodyPr/>
          <a:lstStyle/>
          <a:p>
            <a:pPr algn="ctr"/>
            <a:r>
              <a:rPr lang="en-US" sz="5400" dirty="0">
                <a:solidFill>
                  <a:schemeClr val="tx1"/>
                </a:solidFill>
              </a:rPr>
              <a:t>Example of moses</a:t>
            </a:r>
            <a:endParaRPr lang="en-US" sz="3600" dirty="0">
              <a:solidFill>
                <a:schemeClr val="tx1"/>
              </a:solidFill>
            </a:endParaRPr>
          </a:p>
        </p:txBody>
      </p:sp>
      <p:sp>
        <p:nvSpPr>
          <p:cNvPr id="44" name="Text Placeholder 43">
            <a:extLst>
              <a:ext uri="{FF2B5EF4-FFF2-40B4-BE49-F238E27FC236}">
                <a16:creationId xmlns:a16="http://schemas.microsoft.com/office/drawing/2014/main" id="{540F4685-F7C7-4370-AF35-F80D53D13A43}"/>
              </a:ext>
            </a:extLst>
          </p:cNvPr>
          <p:cNvSpPr>
            <a:spLocks noGrp="1"/>
          </p:cNvSpPr>
          <p:nvPr>
            <p:ph type="body" sz="quarter" idx="24"/>
          </p:nvPr>
        </p:nvSpPr>
        <p:spPr>
          <a:xfrm>
            <a:off x="1088541" y="941560"/>
            <a:ext cx="10014916" cy="5664344"/>
          </a:xfrm>
        </p:spPr>
        <p:txBody>
          <a:bodyPr/>
          <a:lstStyle/>
          <a:p>
            <a:r>
              <a:rPr lang="en-US" sz="2900" dirty="0"/>
              <a:t>Exodus 18:13-23</a:t>
            </a:r>
          </a:p>
          <a:p>
            <a:r>
              <a:rPr lang="en-US" sz="2900" dirty="0"/>
              <a:t>Moses wearing himself out trying to help everyone solve their problems</a:t>
            </a:r>
          </a:p>
          <a:p>
            <a:r>
              <a:rPr lang="en-US" sz="2900" dirty="0"/>
              <a:t>Never complained – willingly bore problems</a:t>
            </a:r>
          </a:p>
          <a:p>
            <a:r>
              <a:rPr lang="en-US" sz="2900" dirty="0"/>
              <a:t>Father-in-law saw the problem and said it was not good</a:t>
            </a:r>
          </a:p>
          <a:p>
            <a:r>
              <a:rPr lang="en-US" sz="2900" dirty="0"/>
              <a:t>Moses needed to take this matter before God  V.19</a:t>
            </a:r>
          </a:p>
          <a:p>
            <a:r>
              <a:rPr lang="en-US" sz="2900" dirty="0"/>
              <a:t>Needed to train men to assume some of the burden</a:t>
            </a:r>
          </a:p>
          <a:p>
            <a:r>
              <a:rPr lang="en-US" sz="2900" dirty="0"/>
              <a:t>Meekness wasn’t a character of timidity</a:t>
            </a:r>
          </a:p>
          <a:p>
            <a:r>
              <a:rPr lang="en-US" sz="2900" dirty="0"/>
              <a:t>He carried burdens most would crumble under and never complained-  not even to God!</a:t>
            </a:r>
          </a:p>
        </p:txBody>
      </p:sp>
    </p:spTree>
    <p:extLst>
      <p:ext uri="{BB962C8B-B14F-4D97-AF65-F5344CB8AC3E}">
        <p14:creationId xmlns:p14="http://schemas.microsoft.com/office/powerpoint/2010/main" val="2954200797"/>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44">
                                            <p:txEl>
                                              <p:pRg st="0" end="0"/>
                                            </p:txEl>
                                          </p:spTgt>
                                        </p:tgtEl>
                                        <p:attrNameLst>
                                          <p:attrName>style.visibility</p:attrName>
                                        </p:attrNameLst>
                                      </p:cBhvr>
                                      <p:to>
                                        <p:strVal val="visible"/>
                                      </p:to>
                                    </p:set>
                                    <p:anim calcmode="lin" valueType="num">
                                      <p:cBhvr>
                                        <p:cTn id="7" dur="1000" fill="hold"/>
                                        <p:tgtEl>
                                          <p:spTgt spid="4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4">
                                            <p:txEl>
                                              <p:pRg st="1" end="1"/>
                                            </p:txEl>
                                          </p:spTgt>
                                        </p:tgtEl>
                                        <p:attrNameLst>
                                          <p:attrName>style.visibility</p:attrName>
                                        </p:attrNameLst>
                                      </p:cBhvr>
                                      <p:to>
                                        <p:strVal val="visible"/>
                                      </p:to>
                                    </p:set>
                                    <p:anim calcmode="lin" valueType="num">
                                      <p:cBhvr>
                                        <p:cTn id="14" dur="1000" fill="hold"/>
                                        <p:tgtEl>
                                          <p:spTgt spid="4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4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4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4">
                                            <p:txEl>
                                              <p:pRg st="2" end="2"/>
                                            </p:txEl>
                                          </p:spTgt>
                                        </p:tgtEl>
                                        <p:attrNameLst>
                                          <p:attrName>style.visibility</p:attrName>
                                        </p:attrNameLst>
                                      </p:cBhvr>
                                      <p:to>
                                        <p:strVal val="visible"/>
                                      </p:to>
                                    </p:set>
                                    <p:anim calcmode="lin" valueType="num">
                                      <p:cBhvr>
                                        <p:cTn id="21" dur="1000" fill="hold"/>
                                        <p:tgtEl>
                                          <p:spTgt spid="4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4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4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4">
                                            <p:txEl>
                                              <p:pRg st="3" end="3"/>
                                            </p:txEl>
                                          </p:spTgt>
                                        </p:tgtEl>
                                        <p:attrNameLst>
                                          <p:attrName>style.visibility</p:attrName>
                                        </p:attrNameLst>
                                      </p:cBhvr>
                                      <p:to>
                                        <p:strVal val="visible"/>
                                      </p:to>
                                    </p:set>
                                    <p:anim calcmode="lin" valueType="num">
                                      <p:cBhvr>
                                        <p:cTn id="28" dur="1000" fill="hold"/>
                                        <p:tgtEl>
                                          <p:spTgt spid="4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4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4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44">
                                            <p:txEl>
                                              <p:pRg st="4" end="4"/>
                                            </p:txEl>
                                          </p:spTgt>
                                        </p:tgtEl>
                                        <p:attrNameLst>
                                          <p:attrName>style.visibility</p:attrName>
                                        </p:attrNameLst>
                                      </p:cBhvr>
                                      <p:to>
                                        <p:strVal val="visible"/>
                                      </p:to>
                                    </p:set>
                                    <p:anim calcmode="lin" valueType="num">
                                      <p:cBhvr>
                                        <p:cTn id="35" dur="1000" fill="hold"/>
                                        <p:tgtEl>
                                          <p:spTgt spid="4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4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4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44">
                                            <p:txEl>
                                              <p:pRg st="5" end="5"/>
                                            </p:txEl>
                                          </p:spTgt>
                                        </p:tgtEl>
                                        <p:attrNameLst>
                                          <p:attrName>style.visibility</p:attrName>
                                        </p:attrNameLst>
                                      </p:cBhvr>
                                      <p:to>
                                        <p:strVal val="visible"/>
                                      </p:to>
                                    </p:set>
                                    <p:anim calcmode="lin" valueType="num">
                                      <p:cBhvr>
                                        <p:cTn id="42" dur="1000" fill="hold"/>
                                        <p:tgtEl>
                                          <p:spTgt spid="44">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44">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44">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44">
                                            <p:txEl>
                                              <p:pRg st="6" end="6"/>
                                            </p:txEl>
                                          </p:spTgt>
                                        </p:tgtEl>
                                        <p:attrNameLst>
                                          <p:attrName>style.visibility</p:attrName>
                                        </p:attrNameLst>
                                      </p:cBhvr>
                                      <p:to>
                                        <p:strVal val="visible"/>
                                      </p:to>
                                    </p:set>
                                    <p:anim calcmode="lin" valueType="num">
                                      <p:cBhvr>
                                        <p:cTn id="49" dur="1000" fill="hold"/>
                                        <p:tgtEl>
                                          <p:spTgt spid="44">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44">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44">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44">
                                            <p:txEl>
                                              <p:pRg st="7" end="7"/>
                                            </p:txEl>
                                          </p:spTgt>
                                        </p:tgtEl>
                                        <p:attrNameLst>
                                          <p:attrName>style.visibility</p:attrName>
                                        </p:attrNameLst>
                                      </p:cBhvr>
                                      <p:to>
                                        <p:strVal val="visible"/>
                                      </p:to>
                                    </p:set>
                                    <p:anim calcmode="lin" valueType="num">
                                      <p:cBhvr>
                                        <p:cTn id="56" dur="1000" fill="hold"/>
                                        <p:tgtEl>
                                          <p:spTgt spid="44">
                                            <p:txEl>
                                              <p:pRg st="7" end="7"/>
                                            </p:txEl>
                                          </p:spTgt>
                                        </p:tgtEl>
                                        <p:attrNameLst>
                                          <p:attrName>ppt_w</p:attrName>
                                        </p:attrNameLst>
                                      </p:cBhvr>
                                      <p:tavLst>
                                        <p:tav tm="0">
                                          <p:val>
                                            <p:strVal val="#ppt_w*0.70"/>
                                          </p:val>
                                        </p:tav>
                                        <p:tav tm="100000">
                                          <p:val>
                                            <p:strVal val="#ppt_w"/>
                                          </p:val>
                                        </p:tav>
                                      </p:tavLst>
                                    </p:anim>
                                    <p:anim calcmode="lin" valueType="num">
                                      <p:cBhvr>
                                        <p:cTn id="57" dur="1000" fill="hold"/>
                                        <p:tgtEl>
                                          <p:spTgt spid="44">
                                            <p:txEl>
                                              <p:pRg st="7" end="7"/>
                                            </p:txEl>
                                          </p:spTgt>
                                        </p:tgtEl>
                                        <p:attrNameLst>
                                          <p:attrName>ppt_h</p:attrName>
                                        </p:attrNameLst>
                                      </p:cBhvr>
                                      <p:tavLst>
                                        <p:tav tm="0">
                                          <p:val>
                                            <p:strVal val="#ppt_h"/>
                                          </p:val>
                                        </p:tav>
                                        <p:tav tm="100000">
                                          <p:val>
                                            <p:strVal val="#ppt_h"/>
                                          </p:val>
                                        </p:tav>
                                      </p:tavLst>
                                    </p:anim>
                                    <p:animEffect transition="in" filter="fade">
                                      <p:cBhvr>
                                        <p:cTn id="58" dur="1000"/>
                                        <p:tgtEl>
                                          <p:spTgt spid="4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322BD54C-AB8D-4B3B-836D-ABFFFE5D70BE}"/>
              </a:ext>
            </a:extLst>
          </p:cNvPr>
          <p:cNvSpPr>
            <a:spLocks noGrp="1"/>
          </p:cNvSpPr>
          <p:nvPr>
            <p:ph type="body" sz="quarter" idx="16"/>
          </p:nvPr>
        </p:nvSpPr>
        <p:spPr>
          <a:xfrm>
            <a:off x="1510145" y="252096"/>
            <a:ext cx="9171709" cy="861480"/>
          </a:xfrm>
        </p:spPr>
        <p:txBody>
          <a:bodyPr/>
          <a:lstStyle/>
          <a:p>
            <a:pPr algn="ctr"/>
            <a:r>
              <a:rPr lang="en-US" sz="5400" dirty="0">
                <a:solidFill>
                  <a:schemeClr val="tx1"/>
                </a:solidFill>
              </a:rPr>
              <a:t>Example of jesus</a:t>
            </a:r>
            <a:endParaRPr lang="en-US" sz="3600" dirty="0">
              <a:solidFill>
                <a:schemeClr val="tx1"/>
              </a:solidFill>
            </a:endParaRPr>
          </a:p>
        </p:txBody>
      </p:sp>
      <p:sp>
        <p:nvSpPr>
          <p:cNvPr id="44" name="Text Placeholder 43">
            <a:extLst>
              <a:ext uri="{FF2B5EF4-FFF2-40B4-BE49-F238E27FC236}">
                <a16:creationId xmlns:a16="http://schemas.microsoft.com/office/drawing/2014/main" id="{540F4685-F7C7-4370-AF35-F80D53D13A43}"/>
              </a:ext>
            </a:extLst>
          </p:cNvPr>
          <p:cNvSpPr>
            <a:spLocks noGrp="1"/>
          </p:cNvSpPr>
          <p:nvPr>
            <p:ph type="body" sz="quarter" idx="24"/>
          </p:nvPr>
        </p:nvSpPr>
        <p:spPr>
          <a:xfrm>
            <a:off x="1088541" y="941560"/>
            <a:ext cx="10014916" cy="5664344"/>
          </a:xfrm>
        </p:spPr>
        <p:txBody>
          <a:bodyPr/>
          <a:lstStyle/>
          <a:p>
            <a:r>
              <a:rPr lang="en-US" sz="2900" dirty="0"/>
              <a:t>Matthew 11:29 “I am gentle [meek (ASV)] and lowly in heart…”</a:t>
            </a:r>
          </a:p>
          <a:p>
            <a:r>
              <a:rPr lang="en-US" sz="2900" dirty="0"/>
              <a:t>Twice Jesus threw merchants/moneychangers out of the Temple – John 2:14-17; Matthew 21:12,13</a:t>
            </a:r>
          </a:p>
          <a:p>
            <a:r>
              <a:rPr lang="en-US" sz="2900" dirty="0"/>
              <a:t>He is telling us that He is willing to take up our heavy loads and bear them – Gives us light loads</a:t>
            </a:r>
          </a:p>
          <a:p>
            <a:r>
              <a:rPr lang="en-US" sz="2900" dirty="0"/>
              <a:t>Isaiah 53:4-7 “borne our griefs”</a:t>
            </a:r>
          </a:p>
          <a:p>
            <a:r>
              <a:rPr lang="en-US" sz="2900" dirty="0"/>
              <a:t>A willingness to bear the burdens of others with no thought of self, without a complaint</a:t>
            </a:r>
          </a:p>
          <a:p>
            <a:r>
              <a:rPr lang="en-US" sz="2900" dirty="0"/>
              <a:t>Jesus bore much on our behalf – that is meekness!</a:t>
            </a:r>
          </a:p>
        </p:txBody>
      </p:sp>
    </p:spTree>
    <p:extLst>
      <p:ext uri="{BB962C8B-B14F-4D97-AF65-F5344CB8AC3E}">
        <p14:creationId xmlns:p14="http://schemas.microsoft.com/office/powerpoint/2010/main" val="41144009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4">
                                            <p:txEl>
                                              <p:pRg st="0" end="0"/>
                                            </p:txEl>
                                          </p:spTgt>
                                        </p:tgtEl>
                                        <p:attrNameLst>
                                          <p:attrName>style.visibility</p:attrName>
                                        </p:attrNameLst>
                                      </p:cBhvr>
                                      <p:to>
                                        <p:strVal val="visible"/>
                                      </p:to>
                                    </p:set>
                                    <p:anim calcmode="lin" valueType="num">
                                      <p:cBhvr>
                                        <p:cTn id="7" dur="1000" fill="hold"/>
                                        <p:tgtEl>
                                          <p:spTgt spid="4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4">
                                            <p:txEl>
                                              <p:pRg st="1" end="1"/>
                                            </p:txEl>
                                          </p:spTgt>
                                        </p:tgtEl>
                                        <p:attrNameLst>
                                          <p:attrName>style.visibility</p:attrName>
                                        </p:attrNameLst>
                                      </p:cBhvr>
                                      <p:to>
                                        <p:strVal val="visible"/>
                                      </p:to>
                                    </p:set>
                                    <p:anim calcmode="lin" valueType="num">
                                      <p:cBhvr>
                                        <p:cTn id="14" dur="1000" fill="hold"/>
                                        <p:tgtEl>
                                          <p:spTgt spid="4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4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4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4">
                                            <p:txEl>
                                              <p:pRg st="2" end="2"/>
                                            </p:txEl>
                                          </p:spTgt>
                                        </p:tgtEl>
                                        <p:attrNameLst>
                                          <p:attrName>style.visibility</p:attrName>
                                        </p:attrNameLst>
                                      </p:cBhvr>
                                      <p:to>
                                        <p:strVal val="visible"/>
                                      </p:to>
                                    </p:set>
                                    <p:anim calcmode="lin" valueType="num">
                                      <p:cBhvr>
                                        <p:cTn id="21" dur="1000" fill="hold"/>
                                        <p:tgtEl>
                                          <p:spTgt spid="4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4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4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4">
                                            <p:txEl>
                                              <p:pRg st="3" end="3"/>
                                            </p:txEl>
                                          </p:spTgt>
                                        </p:tgtEl>
                                        <p:attrNameLst>
                                          <p:attrName>style.visibility</p:attrName>
                                        </p:attrNameLst>
                                      </p:cBhvr>
                                      <p:to>
                                        <p:strVal val="visible"/>
                                      </p:to>
                                    </p:set>
                                    <p:anim calcmode="lin" valueType="num">
                                      <p:cBhvr>
                                        <p:cTn id="28" dur="1000" fill="hold"/>
                                        <p:tgtEl>
                                          <p:spTgt spid="4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4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4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44">
                                            <p:txEl>
                                              <p:pRg st="4" end="4"/>
                                            </p:txEl>
                                          </p:spTgt>
                                        </p:tgtEl>
                                        <p:attrNameLst>
                                          <p:attrName>style.visibility</p:attrName>
                                        </p:attrNameLst>
                                      </p:cBhvr>
                                      <p:to>
                                        <p:strVal val="visible"/>
                                      </p:to>
                                    </p:set>
                                    <p:anim calcmode="lin" valueType="num">
                                      <p:cBhvr>
                                        <p:cTn id="35" dur="1000" fill="hold"/>
                                        <p:tgtEl>
                                          <p:spTgt spid="4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4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4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44">
                                            <p:txEl>
                                              <p:pRg st="5" end="5"/>
                                            </p:txEl>
                                          </p:spTgt>
                                        </p:tgtEl>
                                        <p:attrNameLst>
                                          <p:attrName>style.visibility</p:attrName>
                                        </p:attrNameLst>
                                      </p:cBhvr>
                                      <p:to>
                                        <p:strVal val="visible"/>
                                      </p:to>
                                    </p:set>
                                    <p:anim calcmode="lin" valueType="num">
                                      <p:cBhvr>
                                        <p:cTn id="42" dur="1000" fill="hold"/>
                                        <p:tgtEl>
                                          <p:spTgt spid="44">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44">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4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322BD54C-AB8D-4B3B-836D-ABFFFE5D70BE}"/>
              </a:ext>
            </a:extLst>
          </p:cNvPr>
          <p:cNvSpPr>
            <a:spLocks noGrp="1"/>
          </p:cNvSpPr>
          <p:nvPr>
            <p:ph type="body" sz="quarter" idx="16"/>
          </p:nvPr>
        </p:nvSpPr>
        <p:spPr>
          <a:xfrm>
            <a:off x="1510145" y="252096"/>
            <a:ext cx="9171709" cy="861480"/>
          </a:xfrm>
        </p:spPr>
        <p:txBody>
          <a:bodyPr/>
          <a:lstStyle/>
          <a:p>
            <a:pPr algn="ctr"/>
            <a:r>
              <a:rPr lang="en-US" sz="5400" dirty="0">
                <a:solidFill>
                  <a:schemeClr val="tx1"/>
                </a:solidFill>
              </a:rPr>
              <a:t>Example of jesus</a:t>
            </a:r>
            <a:endParaRPr lang="en-US" sz="3600" dirty="0">
              <a:solidFill>
                <a:schemeClr val="tx1"/>
              </a:solidFill>
            </a:endParaRPr>
          </a:p>
        </p:txBody>
      </p:sp>
      <p:sp>
        <p:nvSpPr>
          <p:cNvPr id="44" name="Text Placeholder 43">
            <a:extLst>
              <a:ext uri="{FF2B5EF4-FFF2-40B4-BE49-F238E27FC236}">
                <a16:creationId xmlns:a16="http://schemas.microsoft.com/office/drawing/2014/main" id="{540F4685-F7C7-4370-AF35-F80D53D13A43}"/>
              </a:ext>
            </a:extLst>
          </p:cNvPr>
          <p:cNvSpPr>
            <a:spLocks noGrp="1"/>
          </p:cNvSpPr>
          <p:nvPr>
            <p:ph type="body" sz="quarter" idx="24"/>
          </p:nvPr>
        </p:nvSpPr>
        <p:spPr>
          <a:xfrm>
            <a:off x="1088541" y="941560"/>
            <a:ext cx="10014916" cy="5664344"/>
          </a:xfrm>
        </p:spPr>
        <p:txBody>
          <a:bodyPr/>
          <a:lstStyle/>
          <a:p>
            <a:pPr>
              <a:lnSpc>
                <a:spcPct val="114000"/>
              </a:lnSpc>
            </a:pPr>
            <a:r>
              <a:rPr lang="en-US" sz="2900" dirty="0"/>
              <a:t>1 Peter 2:21-25 “who Himself bore our sins in His own body on the tree”</a:t>
            </a:r>
          </a:p>
          <a:p>
            <a:pPr>
              <a:lnSpc>
                <a:spcPct val="114000"/>
              </a:lnSpc>
            </a:pPr>
            <a:r>
              <a:rPr lang="en-US" sz="2900" dirty="0"/>
              <a:t>Jesus wasn’t weak or cowardly</a:t>
            </a:r>
          </a:p>
          <a:p>
            <a:pPr>
              <a:lnSpc>
                <a:spcPct val="114000"/>
              </a:lnSpc>
            </a:pPr>
            <a:r>
              <a:rPr lang="en-US" sz="2900" dirty="0"/>
              <a:t>Matthew 26:50-54 “Or do you think that I cannot now pray to My Father, and He will provide Me with more than twelve legions of angels?”</a:t>
            </a:r>
          </a:p>
          <a:p>
            <a:pPr>
              <a:lnSpc>
                <a:spcPct val="114000"/>
              </a:lnSpc>
            </a:pPr>
            <a:r>
              <a:rPr lang="en-US" sz="2900" dirty="0"/>
              <a:t>Jesus not concerned about Himself – Philippians 2:4-8 “coming in the likeness of men. 8 And being found in appearance as a man, He humbled Himself and became obedient to the point of death, even the death of the cross.”</a:t>
            </a:r>
          </a:p>
        </p:txBody>
      </p:sp>
    </p:spTree>
    <p:extLst>
      <p:ext uri="{BB962C8B-B14F-4D97-AF65-F5344CB8AC3E}">
        <p14:creationId xmlns:p14="http://schemas.microsoft.com/office/powerpoint/2010/main" val="140198118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44">
                                            <p:txEl>
                                              <p:pRg st="0" end="0"/>
                                            </p:txEl>
                                          </p:spTgt>
                                        </p:tgtEl>
                                        <p:attrNameLst>
                                          <p:attrName>style.visibility</p:attrName>
                                        </p:attrNameLst>
                                      </p:cBhvr>
                                      <p:to>
                                        <p:strVal val="visible"/>
                                      </p:to>
                                    </p:set>
                                    <p:anim calcmode="lin" valueType="num">
                                      <p:cBhvr>
                                        <p:cTn id="7" dur="1000" fill="hold"/>
                                        <p:tgtEl>
                                          <p:spTgt spid="4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4">
                                            <p:txEl>
                                              <p:pRg st="1" end="1"/>
                                            </p:txEl>
                                          </p:spTgt>
                                        </p:tgtEl>
                                        <p:attrNameLst>
                                          <p:attrName>style.visibility</p:attrName>
                                        </p:attrNameLst>
                                      </p:cBhvr>
                                      <p:to>
                                        <p:strVal val="visible"/>
                                      </p:to>
                                    </p:set>
                                    <p:anim calcmode="lin" valueType="num">
                                      <p:cBhvr>
                                        <p:cTn id="14" dur="1000" fill="hold"/>
                                        <p:tgtEl>
                                          <p:spTgt spid="4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4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4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4">
                                            <p:txEl>
                                              <p:pRg st="2" end="2"/>
                                            </p:txEl>
                                          </p:spTgt>
                                        </p:tgtEl>
                                        <p:attrNameLst>
                                          <p:attrName>style.visibility</p:attrName>
                                        </p:attrNameLst>
                                      </p:cBhvr>
                                      <p:to>
                                        <p:strVal val="visible"/>
                                      </p:to>
                                    </p:set>
                                    <p:anim calcmode="lin" valueType="num">
                                      <p:cBhvr>
                                        <p:cTn id="21" dur="1000" fill="hold"/>
                                        <p:tgtEl>
                                          <p:spTgt spid="4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4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4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4">
                                            <p:txEl>
                                              <p:pRg st="3" end="3"/>
                                            </p:txEl>
                                          </p:spTgt>
                                        </p:tgtEl>
                                        <p:attrNameLst>
                                          <p:attrName>style.visibility</p:attrName>
                                        </p:attrNameLst>
                                      </p:cBhvr>
                                      <p:to>
                                        <p:strVal val="visible"/>
                                      </p:to>
                                    </p:set>
                                    <p:anim calcmode="lin" valueType="num">
                                      <p:cBhvr>
                                        <p:cTn id="28" dur="1000" fill="hold"/>
                                        <p:tgtEl>
                                          <p:spTgt spid="4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4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4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322BD54C-AB8D-4B3B-836D-ABFFFE5D70BE}"/>
              </a:ext>
            </a:extLst>
          </p:cNvPr>
          <p:cNvSpPr>
            <a:spLocks noGrp="1"/>
          </p:cNvSpPr>
          <p:nvPr>
            <p:ph type="body" sz="quarter" idx="16"/>
          </p:nvPr>
        </p:nvSpPr>
        <p:spPr>
          <a:xfrm>
            <a:off x="1510145" y="252096"/>
            <a:ext cx="9171709" cy="861480"/>
          </a:xfrm>
        </p:spPr>
        <p:txBody>
          <a:bodyPr/>
          <a:lstStyle/>
          <a:p>
            <a:pPr algn="ctr"/>
            <a:r>
              <a:rPr lang="en-US" sz="5400" dirty="0">
                <a:solidFill>
                  <a:schemeClr val="tx1"/>
                </a:solidFill>
              </a:rPr>
              <a:t>Meekness of a Christian</a:t>
            </a:r>
            <a:endParaRPr lang="en-US" sz="3600" dirty="0">
              <a:solidFill>
                <a:schemeClr val="tx1"/>
              </a:solidFill>
            </a:endParaRPr>
          </a:p>
        </p:txBody>
      </p:sp>
      <p:sp>
        <p:nvSpPr>
          <p:cNvPr id="44" name="Text Placeholder 43">
            <a:extLst>
              <a:ext uri="{FF2B5EF4-FFF2-40B4-BE49-F238E27FC236}">
                <a16:creationId xmlns:a16="http://schemas.microsoft.com/office/drawing/2014/main" id="{540F4685-F7C7-4370-AF35-F80D53D13A43}"/>
              </a:ext>
            </a:extLst>
          </p:cNvPr>
          <p:cNvSpPr>
            <a:spLocks noGrp="1"/>
          </p:cNvSpPr>
          <p:nvPr>
            <p:ph type="body" sz="quarter" idx="24"/>
          </p:nvPr>
        </p:nvSpPr>
        <p:spPr>
          <a:xfrm>
            <a:off x="1088542" y="941560"/>
            <a:ext cx="10014916" cy="5664344"/>
          </a:xfrm>
        </p:spPr>
        <p:txBody>
          <a:bodyPr/>
          <a:lstStyle/>
          <a:p>
            <a:pPr>
              <a:lnSpc>
                <a:spcPct val="114000"/>
              </a:lnSpc>
            </a:pPr>
            <a:r>
              <a:rPr lang="en-US" sz="2900" dirty="0"/>
              <a:t>1 Peter 2:19-21 “Christ also suffered for us, leaving us an example, that you should follow His steps:”</a:t>
            </a:r>
          </a:p>
          <a:p>
            <a:pPr>
              <a:lnSpc>
                <a:spcPct val="114000"/>
              </a:lnSpc>
            </a:pPr>
            <a:r>
              <a:rPr lang="en-US" sz="2900" dirty="0"/>
              <a:t>Colossians 3:12,13 “put on tender mercies, kindness, humility, meekness, longsuffering..”</a:t>
            </a:r>
          </a:p>
          <a:p>
            <a:pPr>
              <a:lnSpc>
                <a:spcPct val="114000"/>
              </a:lnSpc>
            </a:pPr>
            <a:r>
              <a:rPr lang="en-US" sz="2900" dirty="0"/>
              <a:t>Meekness, longsuffering, bearing with one another</a:t>
            </a:r>
          </a:p>
          <a:p>
            <a:pPr>
              <a:lnSpc>
                <a:spcPct val="114000"/>
              </a:lnSpc>
            </a:pPr>
            <a:r>
              <a:rPr lang="en-US" sz="2900" dirty="0"/>
              <a:t>Forgiving if anyone has a complaint</a:t>
            </a:r>
          </a:p>
          <a:p>
            <a:pPr>
              <a:lnSpc>
                <a:spcPct val="114000"/>
              </a:lnSpc>
            </a:pPr>
            <a:r>
              <a:rPr lang="en-US" sz="2900" dirty="0"/>
              <a:t>Do the best you can and carry the load</a:t>
            </a:r>
          </a:p>
          <a:p>
            <a:pPr>
              <a:lnSpc>
                <a:spcPct val="114000"/>
              </a:lnSpc>
            </a:pPr>
            <a:r>
              <a:rPr lang="en-US" sz="2900" dirty="0"/>
              <a:t>Galatians 6:1,2 - Restore with the attitude of meekness.</a:t>
            </a:r>
          </a:p>
          <a:p>
            <a:pPr>
              <a:lnSpc>
                <a:spcPct val="114000"/>
              </a:lnSpc>
            </a:pPr>
            <a:r>
              <a:rPr lang="en-US" sz="2900" dirty="0"/>
              <a:t>Bear one another’s burdens, that is the law of Christ.</a:t>
            </a:r>
          </a:p>
          <a:p>
            <a:pPr>
              <a:lnSpc>
                <a:spcPct val="114000"/>
              </a:lnSpc>
            </a:pPr>
            <a:r>
              <a:rPr lang="en-US" sz="2900" dirty="0"/>
              <a:t>1 Peter 3:3,4 “hidden person of the heart…”</a:t>
            </a:r>
          </a:p>
          <a:p>
            <a:pPr>
              <a:lnSpc>
                <a:spcPct val="114000"/>
              </a:lnSpc>
            </a:pPr>
            <a:r>
              <a:rPr lang="en-US" sz="2900" dirty="0"/>
              <a:t>1 Timothy 6:11,12 “fight the good fight of faith…”</a:t>
            </a:r>
          </a:p>
        </p:txBody>
      </p:sp>
    </p:spTree>
    <p:extLst>
      <p:ext uri="{BB962C8B-B14F-4D97-AF65-F5344CB8AC3E}">
        <p14:creationId xmlns:p14="http://schemas.microsoft.com/office/powerpoint/2010/main" val="2887603742"/>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4">
                                            <p:txEl>
                                              <p:pRg st="0" end="0"/>
                                            </p:txEl>
                                          </p:spTgt>
                                        </p:tgtEl>
                                        <p:attrNameLst>
                                          <p:attrName>style.visibility</p:attrName>
                                        </p:attrNameLst>
                                      </p:cBhvr>
                                      <p:to>
                                        <p:strVal val="visible"/>
                                      </p:to>
                                    </p:set>
                                    <p:anim calcmode="lin" valueType="num">
                                      <p:cBhvr>
                                        <p:cTn id="7" dur="1000" fill="hold"/>
                                        <p:tgtEl>
                                          <p:spTgt spid="4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4">
                                            <p:txEl>
                                              <p:pRg st="1" end="1"/>
                                            </p:txEl>
                                          </p:spTgt>
                                        </p:tgtEl>
                                        <p:attrNameLst>
                                          <p:attrName>style.visibility</p:attrName>
                                        </p:attrNameLst>
                                      </p:cBhvr>
                                      <p:to>
                                        <p:strVal val="visible"/>
                                      </p:to>
                                    </p:set>
                                    <p:anim calcmode="lin" valueType="num">
                                      <p:cBhvr>
                                        <p:cTn id="14" dur="1000" fill="hold"/>
                                        <p:tgtEl>
                                          <p:spTgt spid="4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4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4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44">
                                            <p:txEl>
                                              <p:charRg st="194" end="244"/>
                                            </p:txEl>
                                          </p:spTgt>
                                        </p:tgtEl>
                                        <p:attrNameLst>
                                          <p:attrName>style.visibility</p:attrName>
                                        </p:attrNameLst>
                                      </p:cBhvr>
                                      <p:to>
                                        <p:strVal val="visible"/>
                                      </p:to>
                                    </p:set>
                                    <p:anim calcmode="lin" valueType="num">
                                      <p:cBhvr>
                                        <p:cTn id="21" dur="1000" fill="hold"/>
                                        <p:tgtEl>
                                          <p:spTgt spid="44">
                                            <p:txEl>
                                              <p:charRg st="194" end="244"/>
                                            </p:txEl>
                                          </p:spTgt>
                                        </p:tgtEl>
                                        <p:attrNameLst>
                                          <p:attrName>ppt_w</p:attrName>
                                        </p:attrNameLst>
                                      </p:cBhvr>
                                      <p:tavLst>
                                        <p:tav tm="0">
                                          <p:val>
                                            <p:strVal val="#ppt_w*0.70"/>
                                          </p:val>
                                        </p:tav>
                                        <p:tav tm="100000">
                                          <p:val>
                                            <p:strVal val="#ppt_w"/>
                                          </p:val>
                                        </p:tav>
                                      </p:tavLst>
                                    </p:anim>
                                    <p:anim calcmode="lin" valueType="num">
                                      <p:cBhvr>
                                        <p:cTn id="22" dur="1000" fill="hold"/>
                                        <p:tgtEl>
                                          <p:spTgt spid="44">
                                            <p:txEl>
                                              <p:charRg st="194" end="244"/>
                                            </p:txEl>
                                          </p:spTgt>
                                        </p:tgtEl>
                                        <p:attrNameLst>
                                          <p:attrName>ppt_h</p:attrName>
                                        </p:attrNameLst>
                                      </p:cBhvr>
                                      <p:tavLst>
                                        <p:tav tm="0">
                                          <p:val>
                                            <p:strVal val="#ppt_h"/>
                                          </p:val>
                                        </p:tav>
                                        <p:tav tm="100000">
                                          <p:val>
                                            <p:strVal val="#ppt_h"/>
                                          </p:val>
                                        </p:tav>
                                      </p:tavLst>
                                    </p:anim>
                                    <p:animEffect transition="in" filter="fade">
                                      <p:cBhvr>
                                        <p:cTn id="23" dur="1000"/>
                                        <p:tgtEl>
                                          <p:spTgt spid="44">
                                            <p:txEl>
                                              <p:charRg st="194" end="24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44">
                                            <p:txEl>
                                              <p:charRg st="244" end="280"/>
                                            </p:txEl>
                                          </p:spTgt>
                                        </p:tgtEl>
                                        <p:attrNameLst>
                                          <p:attrName>style.visibility</p:attrName>
                                        </p:attrNameLst>
                                      </p:cBhvr>
                                      <p:to>
                                        <p:strVal val="visible"/>
                                      </p:to>
                                    </p:set>
                                    <p:anim calcmode="lin" valueType="num">
                                      <p:cBhvr>
                                        <p:cTn id="28" dur="1000" fill="hold"/>
                                        <p:tgtEl>
                                          <p:spTgt spid="44">
                                            <p:txEl>
                                              <p:charRg st="244" end="280"/>
                                            </p:txEl>
                                          </p:spTgt>
                                        </p:tgtEl>
                                        <p:attrNameLst>
                                          <p:attrName>ppt_w</p:attrName>
                                        </p:attrNameLst>
                                      </p:cBhvr>
                                      <p:tavLst>
                                        <p:tav tm="0">
                                          <p:val>
                                            <p:strVal val="#ppt_w*0.70"/>
                                          </p:val>
                                        </p:tav>
                                        <p:tav tm="100000">
                                          <p:val>
                                            <p:strVal val="#ppt_w"/>
                                          </p:val>
                                        </p:tav>
                                      </p:tavLst>
                                    </p:anim>
                                    <p:anim calcmode="lin" valueType="num">
                                      <p:cBhvr>
                                        <p:cTn id="29" dur="1000" fill="hold"/>
                                        <p:tgtEl>
                                          <p:spTgt spid="44">
                                            <p:txEl>
                                              <p:charRg st="244" end="280"/>
                                            </p:txEl>
                                          </p:spTgt>
                                        </p:tgtEl>
                                        <p:attrNameLst>
                                          <p:attrName>ppt_h</p:attrName>
                                        </p:attrNameLst>
                                      </p:cBhvr>
                                      <p:tavLst>
                                        <p:tav tm="0">
                                          <p:val>
                                            <p:strVal val="#ppt_h"/>
                                          </p:val>
                                        </p:tav>
                                        <p:tav tm="100000">
                                          <p:val>
                                            <p:strVal val="#ppt_h"/>
                                          </p:val>
                                        </p:tav>
                                      </p:tavLst>
                                    </p:anim>
                                    <p:animEffect transition="in" filter="fade">
                                      <p:cBhvr>
                                        <p:cTn id="30" dur="1000"/>
                                        <p:tgtEl>
                                          <p:spTgt spid="44">
                                            <p:txEl>
                                              <p:charRg st="244" end="28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44">
                                            <p:txEl>
                                              <p:charRg st="280" end="319"/>
                                            </p:txEl>
                                          </p:spTgt>
                                        </p:tgtEl>
                                        <p:attrNameLst>
                                          <p:attrName>style.visibility</p:attrName>
                                        </p:attrNameLst>
                                      </p:cBhvr>
                                      <p:to>
                                        <p:strVal val="visible"/>
                                      </p:to>
                                    </p:set>
                                    <p:anim calcmode="lin" valueType="num">
                                      <p:cBhvr>
                                        <p:cTn id="35" dur="1000" fill="hold"/>
                                        <p:tgtEl>
                                          <p:spTgt spid="44">
                                            <p:txEl>
                                              <p:charRg st="280" end="319"/>
                                            </p:txEl>
                                          </p:spTgt>
                                        </p:tgtEl>
                                        <p:attrNameLst>
                                          <p:attrName>ppt_w</p:attrName>
                                        </p:attrNameLst>
                                      </p:cBhvr>
                                      <p:tavLst>
                                        <p:tav tm="0">
                                          <p:val>
                                            <p:strVal val="#ppt_w*0.70"/>
                                          </p:val>
                                        </p:tav>
                                        <p:tav tm="100000">
                                          <p:val>
                                            <p:strVal val="#ppt_w"/>
                                          </p:val>
                                        </p:tav>
                                      </p:tavLst>
                                    </p:anim>
                                    <p:anim calcmode="lin" valueType="num">
                                      <p:cBhvr>
                                        <p:cTn id="36" dur="1000" fill="hold"/>
                                        <p:tgtEl>
                                          <p:spTgt spid="44">
                                            <p:txEl>
                                              <p:charRg st="280" end="319"/>
                                            </p:txEl>
                                          </p:spTgt>
                                        </p:tgtEl>
                                        <p:attrNameLst>
                                          <p:attrName>ppt_h</p:attrName>
                                        </p:attrNameLst>
                                      </p:cBhvr>
                                      <p:tavLst>
                                        <p:tav tm="0">
                                          <p:val>
                                            <p:strVal val="#ppt_h"/>
                                          </p:val>
                                        </p:tav>
                                        <p:tav tm="100000">
                                          <p:val>
                                            <p:strVal val="#ppt_h"/>
                                          </p:val>
                                        </p:tav>
                                      </p:tavLst>
                                    </p:anim>
                                    <p:animEffect transition="in" filter="fade">
                                      <p:cBhvr>
                                        <p:cTn id="37" dur="1000"/>
                                        <p:tgtEl>
                                          <p:spTgt spid="44">
                                            <p:txEl>
                                              <p:charRg st="280" end="31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44">
                                            <p:txEl>
                                              <p:charRg st="319" end="376"/>
                                            </p:txEl>
                                          </p:spTgt>
                                        </p:tgtEl>
                                        <p:attrNameLst>
                                          <p:attrName>style.visibility</p:attrName>
                                        </p:attrNameLst>
                                      </p:cBhvr>
                                      <p:to>
                                        <p:strVal val="visible"/>
                                      </p:to>
                                    </p:set>
                                    <p:anim calcmode="lin" valueType="num">
                                      <p:cBhvr>
                                        <p:cTn id="42" dur="1000" fill="hold"/>
                                        <p:tgtEl>
                                          <p:spTgt spid="44">
                                            <p:txEl>
                                              <p:charRg st="319" end="376"/>
                                            </p:txEl>
                                          </p:spTgt>
                                        </p:tgtEl>
                                        <p:attrNameLst>
                                          <p:attrName>ppt_w</p:attrName>
                                        </p:attrNameLst>
                                      </p:cBhvr>
                                      <p:tavLst>
                                        <p:tav tm="0">
                                          <p:val>
                                            <p:strVal val="#ppt_w*0.70"/>
                                          </p:val>
                                        </p:tav>
                                        <p:tav tm="100000">
                                          <p:val>
                                            <p:strVal val="#ppt_w"/>
                                          </p:val>
                                        </p:tav>
                                      </p:tavLst>
                                    </p:anim>
                                    <p:anim calcmode="lin" valueType="num">
                                      <p:cBhvr>
                                        <p:cTn id="43" dur="1000" fill="hold"/>
                                        <p:tgtEl>
                                          <p:spTgt spid="44">
                                            <p:txEl>
                                              <p:charRg st="319" end="376"/>
                                            </p:txEl>
                                          </p:spTgt>
                                        </p:tgtEl>
                                        <p:attrNameLst>
                                          <p:attrName>ppt_h</p:attrName>
                                        </p:attrNameLst>
                                      </p:cBhvr>
                                      <p:tavLst>
                                        <p:tav tm="0">
                                          <p:val>
                                            <p:strVal val="#ppt_h"/>
                                          </p:val>
                                        </p:tav>
                                        <p:tav tm="100000">
                                          <p:val>
                                            <p:strVal val="#ppt_h"/>
                                          </p:val>
                                        </p:tav>
                                      </p:tavLst>
                                    </p:anim>
                                    <p:animEffect transition="in" filter="fade">
                                      <p:cBhvr>
                                        <p:cTn id="44" dur="1000"/>
                                        <p:tgtEl>
                                          <p:spTgt spid="44">
                                            <p:txEl>
                                              <p:charRg st="319" end="37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nodeType="clickEffect">
                                  <p:stCondLst>
                                    <p:cond delay="0"/>
                                  </p:stCondLst>
                                  <p:childTnLst>
                                    <p:set>
                                      <p:cBhvr>
                                        <p:cTn id="48" dur="1" fill="hold">
                                          <p:stCondLst>
                                            <p:cond delay="0"/>
                                          </p:stCondLst>
                                        </p:cTn>
                                        <p:tgtEl>
                                          <p:spTgt spid="44">
                                            <p:txEl>
                                              <p:charRg st="376" end="431"/>
                                            </p:txEl>
                                          </p:spTgt>
                                        </p:tgtEl>
                                        <p:attrNameLst>
                                          <p:attrName>style.visibility</p:attrName>
                                        </p:attrNameLst>
                                      </p:cBhvr>
                                      <p:to>
                                        <p:strVal val="visible"/>
                                      </p:to>
                                    </p:set>
                                    <p:anim calcmode="lin" valueType="num">
                                      <p:cBhvr>
                                        <p:cTn id="49" dur="1000" fill="hold"/>
                                        <p:tgtEl>
                                          <p:spTgt spid="44">
                                            <p:txEl>
                                              <p:charRg st="376" end="431"/>
                                            </p:txEl>
                                          </p:spTgt>
                                        </p:tgtEl>
                                        <p:attrNameLst>
                                          <p:attrName>ppt_w</p:attrName>
                                        </p:attrNameLst>
                                      </p:cBhvr>
                                      <p:tavLst>
                                        <p:tav tm="0">
                                          <p:val>
                                            <p:strVal val="#ppt_w*0.70"/>
                                          </p:val>
                                        </p:tav>
                                        <p:tav tm="100000">
                                          <p:val>
                                            <p:strVal val="#ppt_w"/>
                                          </p:val>
                                        </p:tav>
                                      </p:tavLst>
                                    </p:anim>
                                    <p:anim calcmode="lin" valueType="num">
                                      <p:cBhvr>
                                        <p:cTn id="50" dur="1000" fill="hold"/>
                                        <p:tgtEl>
                                          <p:spTgt spid="44">
                                            <p:txEl>
                                              <p:charRg st="376" end="431"/>
                                            </p:txEl>
                                          </p:spTgt>
                                        </p:tgtEl>
                                        <p:attrNameLst>
                                          <p:attrName>ppt_h</p:attrName>
                                        </p:attrNameLst>
                                      </p:cBhvr>
                                      <p:tavLst>
                                        <p:tav tm="0">
                                          <p:val>
                                            <p:strVal val="#ppt_h"/>
                                          </p:val>
                                        </p:tav>
                                        <p:tav tm="100000">
                                          <p:val>
                                            <p:strVal val="#ppt_h"/>
                                          </p:val>
                                        </p:tav>
                                      </p:tavLst>
                                    </p:anim>
                                    <p:animEffect transition="in" filter="fade">
                                      <p:cBhvr>
                                        <p:cTn id="51" dur="1000"/>
                                        <p:tgtEl>
                                          <p:spTgt spid="44">
                                            <p:txEl>
                                              <p:charRg st="376" end="431"/>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nodeType="clickEffect">
                                  <p:stCondLst>
                                    <p:cond delay="0"/>
                                  </p:stCondLst>
                                  <p:childTnLst>
                                    <p:set>
                                      <p:cBhvr>
                                        <p:cTn id="55" dur="1" fill="hold">
                                          <p:stCondLst>
                                            <p:cond delay="0"/>
                                          </p:stCondLst>
                                        </p:cTn>
                                        <p:tgtEl>
                                          <p:spTgt spid="44">
                                            <p:txEl>
                                              <p:charRg st="431" end="475"/>
                                            </p:txEl>
                                          </p:spTgt>
                                        </p:tgtEl>
                                        <p:attrNameLst>
                                          <p:attrName>style.visibility</p:attrName>
                                        </p:attrNameLst>
                                      </p:cBhvr>
                                      <p:to>
                                        <p:strVal val="visible"/>
                                      </p:to>
                                    </p:set>
                                    <p:anim calcmode="lin" valueType="num">
                                      <p:cBhvr>
                                        <p:cTn id="56" dur="1000" fill="hold"/>
                                        <p:tgtEl>
                                          <p:spTgt spid="44">
                                            <p:txEl>
                                              <p:charRg st="431" end="475"/>
                                            </p:txEl>
                                          </p:spTgt>
                                        </p:tgtEl>
                                        <p:attrNameLst>
                                          <p:attrName>ppt_w</p:attrName>
                                        </p:attrNameLst>
                                      </p:cBhvr>
                                      <p:tavLst>
                                        <p:tav tm="0">
                                          <p:val>
                                            <p:strVal val="#ppt_w*0.70"/>
                                          </p:val>
                                        </p:tav>
                                        <p:tav tm="100000">
                                          <p:val>
                                            <p:strVal val="#ppt_w"/>
                                          </p:val>
                                        </p:tav>
                                      </p:tavLst>
                                    </p:anim>
                                    <p:anim calcmode="lin" valueType="num">
                                      <p:cBhvr>
                                        <p:cTn id="57" dur="1000" fill="hold"/>
                                        <p:tgtEl>
                                          <p:spTgt spid="44">
                                            <p:txEl>
                                              <p:charRg st="431" end="475"/>
                                            </p:txEl>
                                          </p:spTgt>
                                        </p:tgtEl>
                                        <p:attrNameLst>
                                          <p:attrName>ppt_h</p:attrName>
                                        </p:attrNameLst>
                                      </p:cBhvr>
                                      <p:tavLst>
                                        <p:tav tm="0">
                                          <p:val>
                                            <p:strVal val="#ppt_h"/>
                                          </p:val>
                                        </p:tav>
                                        <p:tav tm="100000">
                                          <p:val>
                                            <p:strVal val="#ppt_h"/>
                                          </p:val>
                                        </p:tav>
                                      </p:tavLst>
                                    </p:anim>
                                    <p:animEffect transition="in" filter="fade">
                                      <p:cBhvr>
                                        <p:cTn id="58" dur="1000"/>
                                        <p:tgtEl>
                                          <p:spTgt spid="44">
                                            <p:txEl>
                                              <p:charRg st="431" end="475"/>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nodeType="clickEffect">
                                  <p:stCondLst>
                                    <p:cond delay="0"/>
                                  </p:stCondLst>
                                  <p:childTnLst>
                                    <p:set>
                                      <p:cBhvr>
                                        <p:cTn id="62" dur="1" fill="hold">
                                          <p:stCondLst>
                                            <p:cond delay="0"/>
                                          </p:stCondLst>
                                        </p:cTn>
                                        <p:tgtEl>
                                          <p:spTgt spid="44">
                                            <p:txEl>
                                              <p:charRg st="475" end="526"/>
                                            </p:txEl>
                                          </p:spTgt>
                                        </p:tgtEl>
                                        <p:attrNameLst>
                                          <p:attrName>style.visibility</p:attrName>
                                        </p:attrNameLst>
                                      </p:cBhvr>
                                      <p:to>
                                        <p:strVal val="visible"/>
                                      </p:to>
                                    </p:set>
                                    <p:anim calcmode="lin" valueType="num">
                                      <p:cBhvr>
                                        <p:cTn id="63" dur="1000" fill="hold"/>
                                        <p:tgtEl>
                                          <p:spTgt spid="44">
                                            <p:txEl>
                                              <p:charRg st="475" end="526"/>
                                            </p:txEl>
                                          </p:spTgt>
                                        </p:tgtEl>
                                        <p:attrNameLst>
                                          <p:attrName>ppt_w</p:attrName>
                                        </p:attrNameLst>
                                      </p:cBhvr>
                                      <p:tavLst>
                                        <p:tav tm="0">
                                          <p:val>
                                            <p:strVal val="#ppt_w*0.70"/>
                                          </p:val>
                                        </p:tav>
                                        <p:tav tm="100000">
                                          <p:val>
                                            <p:strVal val="#ppt_w"/>
                                          </p:val>
                                        </p:tav>
                                      </p:tavLst>
                                    </p:anim>
                                    <p:anim calcmode="lin" valueType="num">
                                      <p:cBhvr>
                                        <p:cTn id="64" dur="1000" fill="hold"/>
                                        <p:tgtEl>
                                          <p:spTgt spid="44">
                                            <p:txEl>
                                              <p:charRg st="475" end="526"/>
                                            </p:txEl>
                                          </p:spTgt>
                                        </p:tgtEl>
                                        <p:attrNameLst>
                                          <p:attrName>ppt_h</p:attrName>
                                        </p:attrNameLst>
                                      </p:cBhvr>
                                      <p:tavLst>
                                        <p:tav tm="0">
                                          <p:val>
                                            <p:strVal val="#ppt_h"/>
                                          </p:val>
                                        </p:tav>
                                        <p:tav tm="100000">
                                          <p:val>
                                            <p:strVal val="#ppt_h"/>
                                          </p:val>
                                        </p:tav>
                                      </p:tavLst>
                                    </p:anim>
                                    <p:animEffect transition="in" filter="fade">
                                      <p:cBhvr>
                                        <p:cTn id="65" dur="1000"/>
                                        <p:tgtEl>
                                          <p:spTgt spid="44">
                                            <p:txEl>
                                              <p:charRg st="475" end="52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322BD54C-AB8D-4B3B-836D-ABFFFE5D70BE}"/>
              </a:ext>
            </a:extLst>
          </p:cNvPr>
          <p:cNvSpPr>
            <a:spLocks noGrp="1"/>
          </p:cNvSpPr>
          <p:nvPr>
            <p:ph type="body" sz="quarter" idx="16"/>
          </p:nvPr>
        </p:nvSpPr>
        <p:spPr>
          <a:xfrm>
            <a:off x="1510145" y="252096"/>
            <a:ext cx="9171709" cy="861480"/>
          </a:xfrm>
        </p:spPr>
        <p:txBody>
          <a:bodyPr/>
          <a:lstStyle/>
          <a:p>
            <a:pPr algn="ctr"/>
            <a:r>
              <a:rPr lang="en-US" sz="5400" dirty="0">
                <a:solidFill>
                  <a:schemeClr val="tx1"/>
                </a:solidFill>
              </a:rPr>
              <a:t>Have you given thought</a:t>
            </a:r>
            <a:endParaRPr lang="en-US" sz="3600" dirty="0">
              <a:solidFill>
                <a:schemeClr val="tx1"/>
              </a:solidFill>
            </a:endParaRPr>
          </a:p>
        </p:txBody>
      </p:sp>
      <p:sp>
        <p:nvSpPr>
          <p:cNvPr id="44" name="Text Placeholder 43">
            <a:extLst>
              <a:ext uri="{FF2B5EF4-FFF2-40B4-BE49-F238E27FC236}">
                <a16:creationId xmlns:a16="http://schemas.microsoft.com/office/drawing/2014/main" id="{540F4685-F7C7-4370-AF35-F80D53D13A43}"/>
              </a:ext>
            </a:extLst>
          </p:cNvPr>
          <p:cNvSpPr>
            <a:spLocks noGrp="1"/>
          </p:cNvSpPr>
          <p:nvPr>
            <p:ph type="body" sz="quarter" idx="24"/>
          </p:nvPr>
        </p:nvSpPr>
        <p:spPr>
          <a:xfrm>
            <a:off x="1088542" y="941560"/>
            <a:ext cx="10014916" cy="5664344"/>
          </a:xfrm>
        </p:spPr>
        <p:txBody>
          <a:bodyPr/>
          <a:lstStyle/>
          <a:p>
            <a:pPr algn="ctr">
              <a:lnSpc>
                <a:spcPct val="100000"/>
              </a:lnSpc>
            </a:pPr>
            <a:r>
              <a:rPr lang="en-US" sz="4400" dirty="0"/>
              <a:t>TO HOW ODD IT IS TO MENTION MEEKNESS AND THEN IN THE VERY NEXT PHRASE SAY, “FIGHT THE GOOD FIGHT?”</a:t>
            </a:r>
          </a:p>
          <a:p>
            <a:pPr algn="ctr">
              <a:lnSpc>
                <a:spcPct val="100000"/>
              </a:lnSpc>
            </a:pPr>
            <a:r>
              <a:rPr lang="en-US" sz="4400" dirty="0"/>
              <a:t>We are going to be opposed!</a:t>
            </a:r>
          </a:p>
          <a:p>
            <a:pPr algn="ctr">
              <a:lnSpc>
                <a:spcPct val="100000"/>
              </a:lnSpc>
            </a:pPr>
            <a:r>
              <a:rPr lang="en-US" sz="4400" dirty="0"/>
              <a:t>Shoulder the burden!</a:t>
            </a:r>
          </a:p>
          <a:p>
            <a:pPr algn="ctr">
              <a:lnSpc>
                <a:spcPct val="100000"/>
              </a:lnSpc>
            </a:pPr>
            <a:r>
              <a:rPr lang="en-US" sz="4400" dirty="0"/>
              <a:t>Give no thought for yourself, but battle for the Lord!</a:t>
            </a:r>
          </a:p>
        </p:txBody>
      </p:sp>
    </p:spTree>
    <p:extLst>
      <p:ext uri="{BB962C8B-B14F-4D97-AF65-F5344CB8AC3E}">
        <p14:creationId xmlns:p14="http://schemas.microsoft.com/office/powerpoint/2010/main" val="88132063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44">
                                            <p:txEl>
                                              <p:pRg st="0" end="0"/>
                                            </p:txEl>
                                          </p:spTgt>
                                        </p:tgtEl>
                                        <p:attrNameLst>
                                          <p:attrName>style.visibility</p:attrName>
                                        </p:attrNameLst>
                                      </p:cBhvr>
                                      <p:to>
                                        <p:strVal val="visible"/>
                                      </p:to>
                                    </p:set>
                                    <p:anim calcmode="lin" valueType="num">
                                      <p:cBhvr>
                                        <p:cTn id="7" dur="1000" fill="hold"/>
                                        <p:tgtEl>
                                          <p:spTgt spid="4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4">
                                            <p:txEl>
                                              <p:pRg st="1" end="1"/>
                                            </p:txEl>
                                          </p:spTgt>
                                        </p:tgtEl>
                                        <p:attrNameLst>
                                          <p:attrName>style.visibility</p:attrName>
                                        </p:attrNameLst>
                                      </p:cBhvr>
                                      <p:to>
                                        <p:strVal val="visible"/>
                                      </p:to>
                                    </p:set>
                                    <p:anim calcmode="lin" valueType="num">
                                      <p:cBhvr>
                                        <p:cTn id="14" dur="1000" fill="hold"/>
                                        <p:tgtEl>
                                          <p:spTgt spid="4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4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4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4">
                                            <p:txEl>
                                              <p:pRg st="2" end="2"/>
                                            </p:txEl>
                                          </p:spTgt>
                                        </p:tgtEl>
                                        <p:attrNameLst>
                                          <p:attrName>style.visibility</p:attrName>
                                        </p:attrNameLst>
                                      </p:cBhvr>
                                      <p:to>
                                        <p:strVal val="visible"/>
                                      </p:to>
                                    </p:set>
                                    <p:anim calcmode="lin" valueType="num">
                                      <p:cBhvr>
                                        <p:cTn id="21" dur="1000" fill="hold"/>
                                        <p:tgtEl>
                                          <p:spTgt spid="4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4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4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4">
                                            <p:txEl>
                                              <p:pRg st="3" end="3"/>
                                            </p:txEl>
                                          </p:spTgt>
                                        </p:tgtEl>
                                        <p:attrNameLst>
                                          <p:attrName>style.visibility</p:attrName>
                                        </p:attrNameLst>
                                      </p:cBhvr>
                                      <p:to>
                                        <p:strVal val="visible"/>
                                      </p:to>
                                    </p:set>
                                    <p:anim calcmode="lin" valueType="num">
                                      <p:cBhvr>
                                        <p:cTn id="28" dur="1000" fill="hold"/>
                                        <p:tgtEl>
                                          <p:spTgt spid="4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4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4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uiExpand="1" build="p"/>
    </p:bldLst>
  </p:timing>
</p:sld>
</file>

<file path=ppt/theme/theme1.xml><?xml version="1.0" encoding="utf-8"?>
<a:theme xmlns:a="http://schemas.openxmlformats.org/drawingml/2006/main" name="Office Theme">
  <a:themeElements>
    <a:clrScheme name="Custom 19">
      <a:dk1>
        <a:sysClr val="windowText" lastClr="000000"/>
      </a:dk1>
      <a:lt1>
        <a:sysClr val="window" lastClr="FFFFFF"/>
      </a:lt1>
      <a:dk2>
        <a:srgbClr val="44546A"/>
      </a:dk2>
      <a:lt2>
        <a:srgbClr val="E7E6E6"/>
      </a:lt2>
      <a:accent1>
        <a:srgbClr val="B4D0E9"/>
      </a:accent1>
      <a:accent2>
        <a:srgbClr val="476977"/>
      </a:accent2>
      <a:accent3>
        <a:srgbClr val="79BBE9"/>
      </a:accent3>
      <a:accent4>
        <a:srgbClr val="6B8043"/>
      </a:accent4>
      <a:accent5>
        <a:srgbClr val="9ACF21"/>
      </a:accent5>
      <a:accent6>
        <a:srgbClr val="CFDCA5"/>
      </a:accent6>
      <a:hlink>
        <a:srgbClr val="0563C1"/>
      </a:hlink>
      <a:folHlink>
        <a:srgbClr val="954F72"/>
      </a:folHlink>
    </a:clrScheme>
    <a:fontScheme name="Custom 26">
      <a:majorFont>
        <a:latin typeface="Tenorite Bold"/>
        <a:ea typeface=""/>
        <a:cs typeface=""/>
      </a:majorFont>
      <a:minorFont>
        <a:latin typeface="Tenorite "/>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een Pitch Deck_TM16411175_Win32_JC_SL_v3" id="{8B4DAF89-59FE-4064-AB7A-372A9529B50F}" vid="{3DF83A45-BE94-4B01-94A1-C38A7DA6C9D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E439292-23DE-4FBC-B000-AFED89AC64F3}">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5F1B15C2-B622-4464-872A-FFB13E3A35CE}">
  <ds:schemaRefs>
    <ds:schemaRef ds:uri="http://schemas.microsoft.com/sharepoint/v3/contenttype/forms"/>
  </ds:schemaRefs>
</ds:datastoreItem>
</file>

<file path=customXml/itemProps3.xml><?xml version="1.0" encoding="utf-8"?>
<ds:datastoreItem xmlns:ds="http://schemas.openxmlformats.org/officeDocument/2006/customXml" ds:itemID="{065F1115-A9D1-4ADF-878E-8B9CEB14168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{EDA0F4A0-2879-4AA7-A24E-556C340D130B}tf16411175_win32</Template>
  <TotalTime>295</TotalTime>
  <Words>839</Words>
  <Application>Microsoft Office PowerPoint</Application>
  <PresentationFormat>Widescreen</PresentationFormat>
  <Paragraphs>63</Paragraphs>
  <Slides>12</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19" baseType="lpstr">
      <vt:lpstr>Arial</vt:lpstr>
      <vt:lpstr>Calibri</vt:lpstr>
      <vt:lpstr>Tenorite </vt:lpstr>
      <vt:lpstr>Tenorite Bold</vt:lpstr>
      <vt:lpstr>Times New Roman</vt:lpstr>
      <vt:lpstr>Office Theme</vt:lpstr>
      <vt:lpstr>Document</vt:lpstr>
      <vt:lpstr>PowerPoint Presentation</vt:lpstr>
      <vt:lpstr>PowerPoint Presentation</vt:lpstr>
      <vt:lpstr>PowerPoint Presentation</vt:lpstr>
      <vt:lpstr>Bible definition of Meek: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Pitch deck</dc:title>
  <dc:creator>Gailen Evans</dc:creator>
  <cp:lastModifiedBy>Gailen Evans</cp:lastModifiedBy>
  <cp:revision>22</cp:revision>
  <dcterms:created xsi:type="dcterms:W3CDTF">2023-01-28T00:12:00Z</dcterms:created>
  <dcterms:modified xsi:type="dcterms:W3CDTF">2023-01-28T22:24:19Z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